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5"/>
  </p:notesMasterIdLst>
  <p:sldIdLst>
    <p:sldId id="274" r:id="rId2"/>
    <p:sldId id="281" r:id="rId3"/>
    <p:sldId id="285" r:id="rId4"/>
    <p:sldId id="278" r:id="rId5"/>
    <p:sldId id="282" r:id="rId6"/>
    <p:sldId id="302" r:id="rId7"/>
    <p:sldId id="308" r:id="rId8"/>
    <p:sldId id="280" r:id="rId9"/>
    <p:sldId id="307" r:id="rId10"/>
    <p:sldId id="306" r:id="rId11"/>
    <p:sldId id="304" r:id="rId12"/>
    <p:sldId id="298" r:id="rId13"/>
    <p:sldId id="305" r:id="rId14"/>
  </p:sldIdLst>
  <p:sldSz cx="13817600" cy="7772400"/>
  <p:notesSz cx="6858000" cy="9144000"/>
  <p:embeddedFontLst>
    <p:embeddedFont>
      <p:font typeface="Calibri" panose="020F0502020204030204" pitchFamily="34" charset="0"/>
      <p:regular r:id="rId16"/>
      <p:bold r:id="rId17"/>
      <p:italic r:id="rId18"/>
      <p:boldItalic r:id="rId19"/>
    </p:embeddedFont>
    <p:embeddedFont>
      <p:font typeface="Libre Franklin"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iSbAk0fm0OnCftEagcGNZqb1mSm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 Val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1400" autoAdjust="0"/>
  </p:normalViewPr>
  <p:slideViewPr>
    <p:cSldViewPr snapToGrid="0">
      <p:cViewPr varScale="1">
        <p:scale>
          <a:sx n="99" d="100"/>
          <a:sy n="99" d="100"/>
        </p:scale>
        <p:origin x="486" y="78"/>
      </p:cViewPr>
      <p:guideLst>
        <p:guide orient="horz" pos="2448"/>
        <p:guide pos="435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199F0EB7-83F8-4F93-910B-D89B0729BF1F}"/>
    <pc:docChg chg="undo custSel addSld delSld modSld sldOrd">
      <pc:chgData name="Brady Hine" userId="0f73625f626f0fef" providerId="LiveId" clId="{199F0EB7-83F8-4F93-910B-D89B0729BF1F}" dt="2022-03-07T19:13:39.630" v="8739" actId="20577"/>
      <pc:docMkLst>
        <pc:docMk/>
      </pc:docMkLst>
      <pc:sldChg chg="modNotesTx">
        <pc:chgData name="Brady Hine" userId="0f73625f626f0fef" providerId="LiveId" clId="{199F0EB7-83F8-4F93-910B-D89B0729BF1F}" dt="2022-03-07T19:13:39.630" v="8739" actId="20577"/>
        <pc:sldMkLst>
          <pc:docMk/>
          <pc:sldMk cId="3713820048" sldId="274"/>
        </pc:sldMkLst>
      </pc:sldChg>
      <pc:sldChg chg="addSp modSp mod modNotesTx">
        <pc:chgData name="Brady Hine" userId="0f73625f626f0fef" providerId="LiveId" clId="{199F0EB7-83F8-4F93-910B-D89B0729BF1F}" dt="2022-03-05T17:59:03.144" v="2132" actId="20577"/>
        <pc:sldMkLst>
          <pc:docMk/>
          <pc:sldMk cId="2448516197" sldId="278"/>
        </pc:sldMkLst>
        <pc:spChg chg="mod">
          <ac:chgData name="Brady Hine" userId="0f73625f626f0fef" providerId="LiveId" clId="{199F0EB7-83F8-4F93-910B-D89B0729BF1F}" dt="2022-03-05T17:59:03.144" v="2132" actId="20577"/>
          <ac:spMkLst>
            <pc:docMk/>
            <pc:sldMk cId="2448516197" sldId="278"/>
            <ac:spMk id="3" creationId="{52DF7417-BC7B-46A1-8AB9-034E48297376}"/>
          </ac:spMkLst>
        </pc:spChg>
        <pc:spChg chg="add mod">
          <ac:chgData name="Brady Hine" userId="0f73625f626f0fef" providerId="LiveId" clId="{199F0EB7-83F8-4F93-910B-D89B0729BF1F}" dt="2022-03-05T17:04:17.062" v="1743"/>
          <ac:spMkLst>
            <pc:docMk/>
            <pc:sldMk cId="2448516197" sldId="278"/>
            <ac:spMk id="4" creationId="{495CC130-E688-4F31-B01C-B2E1B0474447}"/>
          </ac:spMkLst>
        </pc:spChg>
      </pc:sldChg>
      <pc:sldChg chg="modSp del mod">
        <pc:chgData name="Brady Hine" userId="0f73625f626f0fef" providerId="LiveId" clId="{199F0EB7-83F8-4F93-910B-D89B0729BF1F}" dt="2022-03-02T00:10:38.469" v="59" actId="2696"/>
        <pc:sldMkLst>
          <pc:docMk/>
          <pc:sldMk cId="1040423349" sldId="279"/>
        </pc:sldMkLst>
        <pc:spChg chg="mod">
          <ac:chgData name="Brady Hine" userId="0f73625f626f0fef" providerId="LiveId" clId="{199F0EB7-83F8-4F93-910B-D89B0729BF1F}" dt="2022-03-02T00:09:59.429" v="58" actId="20577"/>
          <ac:spMkLst>
            <pc:docMk/>
            <pc:sldMk cId="1040423349" sldId="279"/>
            <ac:spMk id="2" creationId="{AB074546-2726-45F2-A2BE-4915748365BB}"/>
          </ac:spMkLst>
        </pc:spChg>
      </pc:sldChg>
      <pc:sldChg chg="addSp delSp modSp mod modAnim modNotesTx">
        <pc:chgData name="Brady Hine" userId="0f73625f626f0fef" providerId="LiveId" clId="{199F0EB7-83F8-4F93-910B-D89B0729BF1F}" dt="2022-03-05T18:40:12.591" v="3842" actId="20577"/>
        <pc:sldMkLst>
          <pc:docMk/>
          <pc:sldMk cId="545198690" sldId="280"/>
        </pc:sldMkLst>
        <pc:spChg chg="mod">
          <ac:chgData name="Brady Hine" userId="0f73625f626f0fef" providerId="LiveId" clId="{199F0EB7-83F8-4F93-910B-D89B0729BF1F}" dt="2022-03-05T18:29:19.576" v="3106" actId="20577"/>
          <ac:spMkLst>
            <pc:docMk/>
            <pc:sldMk cId="545198690" sldId="280"/>
            <ac:spMk id="3" creationId="{52DF7417-BC7B-46A1-8AB9-034E48297376}"/>
          </ac:spMkLst>
        </pc:spChg>
        <pc:spChg chg="add mod">
          <ac:chgData name="Brady Hine" userId="0f73625f626f0fef" providerId="LiveId" clId="{199F0EB7-83F8-4F93-910B-D89B0729BF1F}" dt="2022-03-05T17:04:22.307" v="1746"/>
          <ac:spMkLst>
            <pc:docMk/>
            <pc:sldMk cId="545198690" sldId="280"/>
            <ac:spMk id="8" creationId="{71793F01-051C-4409-9741-8318E1E00B70}"/>
          </ac:spMkLst>
        </pc:spChg>
        <pc:picChg chg="add del mod">
          <ac:chgData name="Brady Hine" userId="0f73625f626f0fef" providerId="LiveId" clId="{199F0EB7-83F8-4F93-910B-D89B0729BF1F}" dt="2022-03-02T00:31:33.352" v="279" actId="478"/>
          <ac:picMkLst>
            <pc:docMk/>
            <pc:sldMk cId="545198690" sldId="280"/>
            <ac:picMk id="6" creationId="{A7F918D1-7167-47E4-9F98-BE62B4289A45}"/>
          </ac:picMkLst>
        </pc:picChg>
        <pc:picChg chg="add del mod">
          <ac:chgData name="Brady Hine" userId="0f73625f626f0fef" providerId="LiveId" clId="{199F0EB7-83F8-4F93-910B-D89B0729BF1F}" dt="2022-03-02T00:35:35.955" v="287" actId="478"/>
          <ac:picMkLst>
            <pc:docMk/>
            <pc:sldMk cId="545198690" sldId="280"/>
            <ac:picMk id="8" creationId="{62C32B8B-1309-41FA-A983-9108D2FD0505}"/>
          </ac:picMkLst>
        </pc:picChg>
        <pc:picChg chg="add mod">
          <ac:chgData name="Brady Hine" userId="0f73625f626f0fef" providerId="LiveId" clId="{199F0EB7-83F8-4F93-910B-D89B0729BF1F}" dt="2022-03-02T00:51:28.218" v="701" actId="14100"/>
          <ac:picMkLst>
            <pc:docMk/>
            <pc:sldMk cId="545198690" sldId="280"/>
            <ac:picMk id="10" creationId="{27271993-7F96-4C67-B414-FD3772004E02}"/>
          </ac:picMkLst>
        </pc:picChg>
        <pc:picChg chg="add mod">
          <ac:chgData name="Brady Hine" userId="0f73625f626f0fef" providerId="LiveId" clId="{199F0EB7-83F8-4F93-910B-D89B0729BF1F}" dt="2022-03-02T00:52:03.332" v="709" actId="14100"/>
          <ac:picMkLst>
            <pc:docMk/>
            <pc:sldMk cId="545198690" sldId="280"/>
            <ac:picMk id="12" creationId="{5758C487-5F22-4314-9064-994BCE55D462}"/>
          </ac:picMkLst>
        </pc:picChg>
        <pc:picChg chg="add mod">
          <ac:chgData name="Brady Hine" userId="0f73625f626f0fef" providerId="LiveId" clId="{199F0EB7-83F8-4F93-910B-D89B0729BF1F}" dt="2022-03-02T00:52:26.754" v="716" actId="14100"/>
          <ac:picMkLst>
            <pc:docMk/>
            <pc:sldMk cId="545198690" sldId="280"/>
            <ac:picMk id="14" creationId="{D897206B-3914-41B0-9E38-EE9BDF3C4D7C}"/>
          </ac:picMkLst>
        </pc:picChg>
      </pc:sldChg>
      <pc:sldChg chg="addSp modSp">
        <pc:chgData name="Brady Hine" userId="0f73625f626f0fef" providerId="LiveId" clId="{199F0EB7-83F8-4F93-910B-D89B0729BF1F}" dt="2022-03-05T17:04:13.498" v="1741"/>
        <pc:sldMkLst>
          <pc:docMk/>
          <pc:sldMk cId="3073283477" sldId="281"/>
        </pc:sldMkLst>
        <pc:spChg chg="add mod">
          <ac:chgData name="Brady Hine" userId="0f73625f626f0fef" providerId="LiveId" clId="{199F0EB7-83F8-4F93-910B-D89B0729BF1F}" dt="2022-03-05T17:04:13.498" v="1741"/>
          <ac:spMkLst>
            <pc:docMk/>
            <pc:sldMk cId="3073283477" sldId="281"/>
            <ac:spMk id="15" creationId="{045F3E62-EBC7-459F-AD8B-DA19499AC18F}"/>
          </ac:spMkLst>
        </pc:spChg>
      </pc:sldChg>
      <pc:sldChg chg="del">
        <pc:chgData name="Brady Hine" userId="0f73625f626f0fef" providerId="LiveId" clId="{199F0EB7-83F8-4F93-910B-D89B0729BF1F}" dt="2022-03-02T00:06:13.738" v="0" actId="2696"/>
        <pc:sldMkLst>
          <pc:docMk/>
          <pc:sldMk cId="71443760" sldId="282"/>
        </pc:sldMkLst>
      </pc:sldChg>
      <pc:sldChg chg="addSp modSp mod modNotesTx">
        <pc:chgData name="Brady Hine" userId="0f73625f626f0fef" providerId="LiveId" clId="{199F0EB7-83F8-4F93-910B-D89B0729BF1F}" dt="2022-03-06T20:22:51.606" v="8597" actId="20577"/>
        <pc:sldMkLst>
          <pc:docMk/>
          <pc:sldMk cId="1918552832" sldId="282"/>
        </pc:sldMkLst>
        <pc:spChg chg="mod">
          <ac:chgData name="Brady Hine" userId="0f73625f626f0fef" providerId="LiveId" clId="{199F0EB7-83F8-4F93-910B-D89B0729BF1F}" dt="2022-03-06T20:22:46.769" v="8596" actId="20577"/>
          <ac:spMkLst>
            <pc:docMk/>
            <pc:sldMk cId="1918552832" sldId="282"/>
            <ac:spMk id="3" creationId="{52DF7417-BC7B-46A1-8AB9-034E48297376}"/>
          </ac:spMkLst>
        </pc:spChg>
        <pc:spChg chg="add mod">
          <ac:chgData name="Brady Hine" userId="0f73625f626f0fef" providerId="LiveId" clId="{199F0EB7-83F8-4F93-910B-D89B0729BF1F}" dt="2022-03-05T17:04:18.798" v="1744"/>
          <ac:spMkLst>
            <pc:docMk/>
            <pc:sldMk cId="1918552832" sldId="282"/>
            <ac:spMk id="6" creationId="{77DDDE3A-AB3B-4F30-B840-EF2D2446401E}"/>
          </ac:spMkLst>
        </pc:spChg>
      </pc:sldChg>
      <pc:sldChg chg="del">
        <pc:chgData name="Brady Hine" userId="0f73625f626f0fef" providerId="LiveId" clId="{199F0EB7-83F8-4F93-910B-D89B0729BF1F}" dt="2022-03-02T00:08:15.769" v="39" actId="2696"/>
        <pc:sldMkLst>
          <pc:docMk/>
          <pc:sldMk cId="2497624377" sldId="283"/>
        </pc:sldMkLst>
      </pc:sldChg>
      <pc:sldChg chg="del">
        <pc:chgData name="Brady Hine" userId="0f73625f626f0fef" providerId="LiveId" clId="{199F0EB7-83F8-4F93-910B-D89B0729BF1F}" dt="2022-03-02T00:08:18.010" v="40" actId="2696"/>
        <pc:sldMkLst>
          <pc:docMk/>
          <pc:sldMk cId="2187507198" sldId="284"/>
        </pc:sldMkLst>
      </pc:sldChg>
      <pc:sldChg chg="addSp modSp mod modNotesTx">
        <pc:chgData name="Brady Hine" userId="0f73625f626f0fef" providerId="LiveId" clId="{199F0EB7-83F8-4F93-910B-D89B0729BF1F}" dt="2022-03-05T18:47:00.597" v="4344" actId="20577"/>
        <pc:sldMkLst>
          <pc:docMk/>
          <pc:sldMk cId="3115697766" sldId="285"/>
        </pc:sldMkLst>
        <pc:spChg chg="mod">
          <ac:chgData name="Brady Hine" userId="0f73625f626f0fef" providerId="LiveId" clId="{199F0EB7-83F8-4F93-910B-D89B0729BF1F}" dt="2022-03-05T18:47:00.597" v="4344" actId="20577"/>
          <ac:spMkLst>
            <pc:docMk/>
            <pc:sldMk cId="3115697766" sldId="285"/>
            <ac:spMk id="3" creationId="{A1E5E86A-8412-45AA-B58C-867CBB60CE9A}"/>
          </ac:spMkLst>
        </pc:spChg>
        <pc:spChg chg="add mod">
          <ac:chgData name="Brady Hine" userId="0f73625f626f0fef" providerId="LiveId" clId="{199F0EB7-83F8-4F93-910B-D89B0729BF1F}" dt="2022-03-05T17:04:15.380" v="1742"/>
          <ac:spMkLst>
            <pc:docMk/>
            <pc:sldMk cId="3115697766" sldId="285"/>
            <ac:spMk id="4" creationId="{F4338079-113D-4E41-BD45-52A0244B8274}"/>
          </ac:spMkLst>
        </pc:spChg>
      </pc:sldChg>
      <pc:sldChg chg="del">
        <pc:chgData name="Brady Hine" userId="0f73625f626f0fef" providerId="LiveId" clId="{199F0EB7-83F8-4F93-910B-D89B0729BF1F}" dt="2022-03-02T00:12:23.862" v="99" actId="2696"/>
        <pc:sldMkLst>
          <pc:docMk/>
          <pc:sldMk cId="3841254493" sldId="294"/>
        </pc:sldMkLst>
      </pc:sldChg>
      <pc:sldChg chg="del">
        <pc:chgData name="Brady Hine" userId="0f73625f626f0fef" providerId="LiveId" clId="{199F0EB7-83F8-4F93-910B-D89B0729BF1F}" dt="2022-03-02T00:13:10.329" v="100" actId="2696"/>
        <pc:sldMkLst>
          <pc:docMk/>
          <pc:sldMk cId="1672989948" sldId="295"/>
        </pc:sldMkLst>
      </pc:sldChg>
      <pc:sldChg chg="del">
        <pc:chgData name="Brady Hine" userId="0f73625f626f0fef" providerId="LiveId" clId="{199F0EB7-83F8-4F93-910B-D89B0729BF1F}" dt="2022-03-02T00:13:12.665" v="101" actId="2696"/>
        <pc:sldMkLst>
          <pc:docMk/>
          <pc:sldMk cId="1561073691" sldId="296"/>
        </pc:sldMkLst>
      </pc:sldChg>
      <pc:sldChg chg="del">
        <pc:chgData name="Brady Hine" userId="0f73625f626f0fef" providerId="LiveId" clId="{199F0EB7-83F8-4F93-910B-D89B0729BF1F}" dt="2022-03-02T00:13:15.259" v="102" actId="2696"/>
        <pc:sldMkLst>
          <pc:docMk/>
          <pc:sldMk cId="1772470887" sldId="297"/>
        </pc:sldMkLst>
      </pc:sldChg>
      <pc:sldChg chg="addSp modSp mod modNotesTx">
        <pc:chgData name="Brady Hine" userId="0f73625f626f0fef" providerId="LiveId" clId="{199F0EB7-83F8-4F93-910B-D89B0729BF1F}" dt="2022-03-05T20:55:26.404" v="8184" actId="20577"/>
        <pc:sldMkLst>
          <pc:docMk/>
          <pc:sldMk cId="343598774" sldId="298"/>
        </pc:sldMkLst>
        <pc:spChg chg="mod">
          <ac:chgData name="Brady Hine" userId="0f73625f626f0fef" providerId="LiveId" clId="{199F0EB7-83F8-4F93-910B-D89B0729BF1F}" dt="2022-03-02T00:44:27.989" v="607" actId="20577"/>
          <ac:spMkLst>
            <pc:docMk/>
            <pc:sldMk cId="343598774" sldId="298"/>
            <ac:spMk id="2" creationId="{3089FEAC-49BB-4FF9-B1BB-0E5222E8F241}"/>
          </ac:spMkLst>
        </pc:spChg>
        <pc:spChg chg="add mod">
          <ac:chgData name="Brady Hine" userId="0f73625f626f0fef" providerId="LiveId" clId="{199F0EB7-83F8-4F93-910B-D89B0729BF1F}" dt="2022-03-05T17:04:37.138" v="1751"/>
          <ac:spMkLst>
            <pc:docMk/>
            <pc:sldMk cId="343598774" sldId="298"/>
            <ac:spMk id="4" creationId="{EE6F6459-B455-4AFB-8230-C5CA874E709A}"/>
          </ac:spMkLst>
        </pc:spChg>
      </pc:sldChg>
      <pc:sldChg chg="del">
        <pc:chgData name="Brady Hine" userId="0f73625f626f0fef" providerId="LiveId" clId="{199F0EB7-83F8-4F93-910B-D89B0729BF1F}" dt="2022-03-02T00:10:48.031" v="60" actId="2696"/>
        <pc:sldMkLst>
          <pc:docMk/>
          <pc:sldMk cId="3545145900" sldId="300"/>
        </pc:sldMkLst>
      </pc:sldChg>
      <pc:sldChg chg="del">
        <pc:chgData name="Brady Hine" userId="0f73625f626f0fef" providerId="LiveId" clId="{199F0EB7-83F8-4F93-910B-D89B0729BF1F}" dt="2022-03-02T00:13:18.620" v="103" actId="2696"/>
        <pc:sldMkLst>
          <pc:docMk/>
          <pc:sldMk cId="2738230503" sldId="301"/>
        </pc:sldMkLst>
      </pc:sldChg>
      <pc:sldChg chg="addSp modSp mod modNotesTx">
        <pc:chgData name="Brady Hine" userId="0f73625f626f0fef" providerId="LiveId" clId="{199F0EB7-83F8-4F93-910B-D89B0729BF1F}" dt="2022-03-05T18:17:14.854" v="2768" actId="20577"/>
        <pc:sldMkLst>
          <pc:docMk/>
          <pc:sldMk cId="2898237833" sldId="302"/>
        </pc:sldMkLst>
        <pc:spChg chg="mod">
          <ac:chgData name="Brady Hine" userId="0f73625f626f0fef" providerId="LiveId" clId="{199F0EB7-83F8-4F93-910B-D89B0729BF1F}" dt="2022-03-02T00:11:18.165" v="78" actId="20577"/>
          <ac:spMkLst>
            <pc:docMk/>
            <pc:sldMk cId="2898237833" sldId="302"/>
            <ac:spMk id="2" creationId="{AB074546-2726-45F2-A2BE-4915748365BB}"/>
          </ac:spMkLst>
        </pc:spChg>
        <pc:spChg chg="mod">
          <ac:chgData name="Brady Hine" userId="0f73625f626f0fef" providerId="LiveId" clId="{199F0EB7-83F8-4F93-910B-D89B0729BF1F}" dt="2022-03-02T00:11:41.070" v="98" actId="20577"/>
          <ac:spMkLst>
            <pc:docMk/>
            <pc:sldMk cId="2898237833" sldId="302"/>
            <ac:spMk id="3" creationId="{5589C62C-1483-4289-8126-E26C1FF169A4}"/>
          </ac:spMkLst>
        </pc:spChg>
        <pc:spChg chg="add mod">
          <ac:chgData name="Brady Hine" userId="0f73625f626f0fef" providerId="LiveId" clId="{199F0EB7-83F8-4F93-910B-D89B0729BF1F}" dt="2022-03-05T17:04:20.457" v="1745"/>
          <ac:spMkLst>
            <pc:docMk/>
            <pc:sldMk cId="2898237833" sldId="302"/>
            <ac:spMk id="6" creationId="{75FEEAF4-1CBA-4B30-ABDC-9011A1B0E685}"/>
          </ac:spMkLst>
        </pc:spChg>
      </pc:sldChg>
      <pc:sldChg chg="new del">
        <pc:chgData name="Brady Hine" userId="0f73625f626f0fef" providerId="LiveId" clId="{199F0EB7-83F8-4F93-910B-D89B0729BF1F}" dt="2022-03-02T00:14:55.520" v="105" actId="680"/>
        <pc:sldMkLst>
          <pc:docMk/>
          <pc:sldMk cId="821031012" sldId="303"/>
        </pc:sldMkLst>
      </pc:sldChg>
      <pc:sldChg chg="new del">
        <pc:chgData name="Brady Hine" userId="0f73625f626f0fef" providerId="LiveId" clId="{199F0EB7-83F8-4F93-910B-D89B0729BF1F}" dt="2022-03-02T00:15:04.188" v="107" actId="2696"/>
        <pc:sldMkLst>
          <pc:docMk/>
          <pc:sldMk cId="1182632845" sldId="303"/>
        </pc:sldMkLst>
      </pc:sldChg>
      <pc:sldChg chg="addSp delSp modSp add del mod modAnim modNotesTx">
        <pc:chgData name="Brady Hine" userId="0f73625f626f0fef" providerId="LiveId" clId="{199F0EB7-83F8-4F93-910B-D89B0729BF1F}" dt="2022-03-05T17:05:45.236" v="1755" actId="47"/>
        <pc:sldMkLst>
          <pc:docMk/>
          <pc:sldMk cId="3212582834" sldId="303"/>
        </pc:sldMkLst>
        <pc:spChg chg="add del">
          <ac:chgData name="Brady Hine" userId="0f73625f626f0fef" providerId="LiveId" clId="{199F0EB7-83F8-4F93-910B-D89B0729BF1F}" dt="2022-03-02T00:17:57.853" v="132" actId="478"/>
          <ac:spMkLst>
            <pc:docMk/>
            <pc:sldMk cId="3212582834" sldId="303"/>
            <ac:spMk id="2" creationId="{AEF085A5-EF9C-48E8-A23F-E6BB8D5CDB76}"/>
          </ac:spMkLst>
        </pc:spChg>
        <pc:spChg chg="add del mod">
          <ac:chgData name="Brady Hine" userId="0f73625f626f0fef" providerId="LiveId" clId="{199F0EB7-83F8-4F93-910B-D89B0729BF1F}" dt="2022-03-02T01:15:20.115" v="1094" actId="20578"/>
          <ac:spMkLst>
            <pc:docMk/>
            <pc:sldMk cId="3212582834" sldId="303"/>
            <ac:spMk id="3" creationId="{52DF7417-BC7B-46A1-8AB9-034E48297376}"/>
          </ac:spMkLst>
        </pc:spChg>
        <pc:spChg chg="add mod">
          <ac:chgData name="Brady Hine" userId="0f73625f626f0fef" providerId="LiveId" clId="{199F0EB7-83F8-4F93-910B-D89B0729BF1F}" dt="2022-03-02T00:16:06.347" v="111"/>
          <ac:spMkLst>
            <pc:docMk/>
            <pc:sldMk cId="3212582834" sldId="303"/>
            <ac:spMk id="8" creationId="{0FFDCE81-15DE-44A8-B96B-69411D7013ED}"/>
          </ac:spMkLst>
        </pc:spChg>
        <pc:spChg chg="add mod">
          <ac:chgData name="Brady Hine" userId="0f73625f626f0fef" providerId="LiveId" clId="{199F0EB7-83F8-4F93-910B-D89B0729BF1F}" dt="2022-03-02T00:16:06.347" v="111"/>
          <ac:spMkLst>
            <pc:docMk/>
            <pc:sldMk cId="3212582834" sldId="303"/>
            <ac:spMk id="9" creationId="{41B5CCF6-5E7C-4C08-BB61-B8408C81AC8D}"/>
          </ac:spMkLst>
        </pc:spChg>
        <pc:spChg chg="add mod">
          <ac:chgData name="Brady Hine" userId="0f73625f626f0fef" providerId="LiveId" clId="{199F0EB7-83F8-4F93-910B-D89B0729BF1F}" dt="2022-03-02T00:16:06.347" v="111"/>
          <ac:spMkLst>
            <pc:docMk/>
            <pc:sldMk cId="3212582834" sldId="303"/>
            <ac:spMk id="10" creationId="{710B212E-EEBB-465C-A01E-B584A0836035}"/>
          </ac:spMkLst>
        </pc:spChg>
        <pc:spChg chg="add mod">
          <ac:chgData name="Brady Hine" userId="0f73625f626f0fef" providerId="LiveId" clId="{199F0EB7-83F8-4F93-910B-D89B0729BF1F}" dt="2022-03-02T00:16:06.347" v="111"/>
          <ac:spMkLst>
            <pc:docMk/>
            <pc:sldMk cId="3212582834" sldId="303"/>
            <ac:spMk id="13" creationId="{81E4B76D-F09D-403F-9AD0-F95B32E7101F}"/>
          </ac:spMkLst>
        </pc:spChg>
        <pc:spChg chg="add del mod">
          <ac:chgData name="Brady Hine" userId="0f73625f626f0fef" providerId="LiveId" clId="{199F0EB7-83F8-4F93-910B-D89B0729BF1F}" dt="2022-03-02T00:17:58.592" v="134" actId="478"/>
          <ac:spMkLst>
            <pc:docMk/>
            <pc:sldMk cId="3212582834" sldId="303"/>
            <ac:spMk id="16" creationId="{26F50795-9ED2-47C4-856D-CFCC7E5B1A15}"/>
          </ac:spMkLst>
        </pc:spChg>
        <pc:spChg chg="add del mod">
          <ac:chgData name="Brady Hine" userId="0f73625f626f0fef" providerId="LiveId" clId="{199F0EB7-83F8-4F93-910B-D89B0729BF1F}" dt="2022-03-02T00:17:57.853" v="132" actId="478"/>
          <ac:spMkLst>
            <pc:docMk/>
            <pc:sldMk cId="3212582834" sldId="303"/>
            <ac:spMk id="18" creationId="{84CB03E3-A34A-4ACD-ADD7-FC57E9C16C71}"/>
          </ac:spMkLst>
        </pc:spChg>
        <pc:spChg chg="add mod">
          <ac:chgData name="Brady Hine" userId="0f73625f626f0fef" providerId="LiveId" clId="{199F0EB7-83F8-4F93-910B-D89B0729BF1F}" dt="2022-03-02T00:17:56.285" v="128"/>
          <ac:spMkLst>
            <pc:docMk/>
            <pc:sldMk cId="3212582834" sldId="303"/>
            <ac:spMk id="24" creationId="{646A75F9-424F-45A8-9A22-B99F3EA022A3}"/>
          </ac:spMkLst>
        </pc:spChg>
        <pc:spChg chg="add mod">
          <ac:chgData name="Brady Hine" userId="0f73625f626f0fef" providerId="LiveId" clId="{199F0EB7-83F8-4F93-910B-D89B0729BF1F}" dt="2022-03-02T00:17:56.285" v="128"/>
          <ac:spMkLst>
            <pc:docMk/>
            <pc:sldMk cId="3212582834" sldId="303"/>
            <ac:spMk id="25" creationId="{CB4BDBDD-9F7E-4AA6-8BD0-AB8BA528D331}"/>
          </ac:spMkLst>
        </pc:spChg>
        <pc:spChg chg="add mod">
          <ac:chgData name="Brady Hine" userId="0f73625f626f0fef" providerId="LiveId" clId="{199F0EB7-83F8-4F93-910B-D89B0729BF1F}" dt="2022-03-05T17:04:25.292" v="1747"/>
          <ac:spMkLst>
            <pc:docMk/>
            <pc:sldMk cId="3212582834" sldId="303"/>
            <ac:spMk id="25" creationId="{D47C97FC-DC53-418D-9328-A59632AD90D5}"/>
          </ac:spMkLst>
        </pc:spChg>
        <pc:spChg chg="add mod">
          <ac:chgData name="Brady Hine" userId="0f73625f626f0fef" providerId="LiveId" clId="{199F0EB7-83F8-4F93-910B-D89B0729BF1F}" dt="2022-03-02T00:17:56.285" v="128"/>
          <ac:spMkLst>
            <pc:docMk/>
            <pc:sldMk cId="3212582834" sldId="303"/>
            <ac:spMk id="26" creationId="{E59EF66E-3A36-4DE7-832E-138BD2FB1EB8}"/>
          </ac:spMkLst>
        </pc:spChg>
        <pc:spChg chg="add mod">
          <ac:chgData name="Brady Hine" userId="0f73625f626f0fef" providerId="LiveId" clId="{199F0EB7-83F8-4F93-910B-D89B0729BF1F}" dt="2022-03-02T00:17:56.285" v="128"/>
          <ac:spMkLst>
            <pc:docMk/>
            <pc:sldMk cId="3212582834" sldId="303"/>
            <ac:spMk id="27" creationId="{BECAD050-B27F-4375-8B30-830C223A13AD}"/>
          </ac:spMkLst>
        </pc:spChg>
        <pc:spChg chg="add mod">
          <ac:chgData name="Brady Hine" userId="0f73625f626f0fef" providerId="LiveId" clId="{199F0EB7-83F8-4F93-910B-D89B0729BF1F}" dt="2022-03-02T00:18:41.831" v="136"/>
          <ac:spMkLst>
            <pc:docMk/>
            <pc:sldMk cId="3212582834" sldId="303"/>
            <ac:spMk id="31" creationId="{8686341D-D1A6-40E8-A16B-B59E74FBF0CF}"/>
          </ac:spMkLst>
        </pc:spChg>
        <pc:spChg chg="add mod">
          <ac:chgData name="Brady Hine" userId="0f73625f626f0fef" providerId="LiveId" clId="{199F0EB7-83F8-4F93-910B-D89B0729BF1F}" dt="2022-03-02T00:20:02.976" v="141" actId="1076"/>
          <ac:spMkLst>
            <pc:docMk/>
            <pc:sldMk cId="3212582834" sldId="303"/>
            <ac:spMk id="35" creationId="{20FB9323-ECD8-4287-9C3F-3CB87A766553}"/>
          </ac:spMkLst>
        </pc:spChg>
        <pc:spChg chg="add mod">
          <ac:chgData name="Brady Hine" userId="0f73625f626f0fef" providerId="LiveId" clId="{199F0EB7-83F8-4F93-910B-D89B0729BF1F}" dt="2022-03-02T00:28:39.952" v="268"/>
          <ac:spMkLst>
            <pc:docMk/>
            <pc:sldMk cId="3212582834" sldId="303"/>
            <ac:spMk id="37" creationId="{FF6966DF-960D-4DF5-9E7C-B17DD51894C4}"/>
          </ac:spMkLst>
        </pc:spChg>
        <pc:spChg chg="add mod">
          <ac:chgData name="Brady Hine" userId="0f73625f626f0fef" providerId="LiveId" clId="{199F0EB7-83F8-4F93-910B-D89B0729BF1F}" dt="2022-03-02T00:28:39.952" v="268"/>
          <ac:spMkLst>
            <pc:docMk/>
            <pc:sldMk cId="3212582834" sldId="303"/>
            <ac:spMk id="38" creationId="{AFE9F80D-8362-4B15-BC42-DB65234A84C5}"/>
          </ac:spMkLst>
        </pc:spChg>
        <pc:grpChg chg="add mod">
          <ac:chgData name="Brady Hine" userId="0f73625f626f0fef" providerId="LiveId" clId="{199F0EB7-83F8-4F93-910B-D89B0729BF1F}" dt="2022-03-02T00:18:02.825" v="135" actId="1076"/>
          <ac:grpSpMkLst>
            <pc:docMk/>
            <pc:sldMk cId="3212582834" sldId="303"/>
            <ac:grpSpMk id="6" creationId="{4A3AC6AA-EE80-41DB-AAC6-F4D565899A35}"/>
          </ac:grpSpMkLst>
        </pc:grpChg>
        <pc:grpChg chg="add mod">
          <ac:chgData name="Brady Hine" userId="0f73625f626f0fef" providerId="LiveId" clId="{199F0EB7-83F8-4F93-910B-D89B0729BF1F}" dt="2022-03-02T00:16:06.347" v="111"/>
          <ac:grpSpMkLst>
            <pc:docMk/>
            <pc:sldMk cId="3212582834" sldId="303"/>
            <ac:grpSpMk id="7" creationId="{0D396A45-C408-4893-A1C6-7F10724EEC80}"/>
          </ac:grpSpMkLst>
        </pc:grpChg>
        <pc:grpChg chg="add del mod">
          <ac:chgData name="Brady Hine" userId="0f73625f626f0fef" providerId="LiveId" clId="{199F0EB7-83F8-4F93-910B-D89B0729BF1F}" dt="2022-03-02T00:17:56.285" v="128"/>
          <ac:grpSpMkLst>
            <pc:docMk/>
            <pc:sldMk cId="3212582834" sldId="303"/>
            <ac:grpSpMk id="19" creationId="{642971F5-15C1-40CA-9563-E24ED1AC6348}"/>
          </ac:grpSpMkLst>
        </pc:grpChg>
        <pc:grpChg chg="add mod">
          <ac:chgData name="Brady Hine" userId="0f73625f626f0fef" providerId="LiveId" clId="{199F0EB7-83F8-4F93-910B-D89B0729BF1F}" dt="2022-03-02T00:27:28.522" v="250" actId="1035"/>
          <ac:grpSpMkLst>
            <pc:docMk/>
            <pc:sldMk cId="3212582834" sldId="303"/>
            <ac:grpSpMk id="28" creationId="{CE7CAA02-8CC8-4163-A879-B302A8294B81}"/>
          </ac:grpSpMkLst>
        </pc:grpChg>
        <pc:grpChg chg="add mod ord">
          <ac:chgData name="Brady Hine" userId="0f73625f626f0fef" providerId="LiveId" clId="{199F0EB7-83F8-4F93-910B-D89B0729BF1F}" dt="2022-03-02T01:13:13.587" v="1087" actId="170"/>
          <ac:grpSpMkLst>
            <pc:docMk/>
            <pc:sldMk cId="3212582834" sldId="303"/>
            <ac:grpSpMk id="32" creationId="{2AA946BE-0DB0-411C-9752-BA6A458E19BC}"/>
          </ac:grpSpMkLst>
        </pc:grpChg>
        <pc:grpChg chg="add mod">
          <ac:chgData name="Brady Hine" userId="0f73625f626f0fef" providerId="LiveId" clId="{199F0EB7-83F8-4F93-910B-D89B0729BF1F}" dt="2022-03-02T00:28:47.171" v="269" actId="1076"/>
          <ac:grpSpMkLst>
            <pc:docMk/>
            <pc:sldMk cId="3212582834" sldId="303"/>
            <ac:grpSpMk id="36" creationId="{86222878-74E0-4B8E-A12A-F3FC709B6F32}"/>
          </ac:grpSpMkLst>
        </pc:grpChg>
        <pc:picChg chg="del">
          <ac:chgData name="Brady Hine" userId="0f73625f626f0fef" providerId="LiveId" clId="{199F0EB7-83F8-4F93-910B-D89B0729BF1F}" dt="2022-03-02T00:15:47.342" v="110" actId="478"/>
          <ac:picMkLst>
            <pc:docMk/>
            <pc:sldMk cId="3212582834" sldId="303"/>
            <ac:picMk id="5" creationId="{8B8E8729-8B0A-4C52-A696-77380CCBBB84}"/>
          </ac:picMkLst>
        </pc:picChg>
        <pc:picChg chg="add mod">
          <ac:chgData name="Brady Hine" userId="0f73625f626f0fef" providerId="LiveId" clId="{199F0EB7-83F8-4F93-910B-D89B0729BF1F}" dt="2022-03-02T00:16:06.347" v="111"/>
          <ac:picMkLst>
            <pc:docMk/>
            <pc:sldMk cId="3212582834" sldId="303"/>
            <ac:picMk id="11" creationId="{E90475CA-1993-4B18-92B8-FCCE56512CCD}"/>
          </ac:picMkLst>
        </pc:picChg>
        <pc:picChg chg="add mod">
          <ac:chgData name="Brady Hine" userId="0f73625f626f0fef" providerId="LiveId" clId="{199F0EB7-83F8-4F93-910B-D89B0729BF1F}" dt="2022-03-02T00:16:06.347" v="111"/>
          <ac:picMkLst>
            <pc:docMk/>
            <pc:sldMk cId="3212582834" sldId="303"/>
            <ac:picMk id="12" creationId="{BD94182A-BE71-4ECC-B909-6450497AD056}"/>
          </ac:picMkLst>
        </pc:picChg>
        <pc:picChg chg="add mod">
          <ac:chgData name="Brady Hine" userId="0f73625f626f0fef" providerId="LiveId" clId="{199F0EB7-83F8-4F93-910B-D89B0729BF1F}" dt="2022-03-02T00:16:06.347" v="111"/>
          <ac:picMkLst>
            <pc:docMk/>
            <pc:sldMk cId="3212582834" sldId="303"/>
            <ac:picMk id="14" creationId="{2A8C1B79-CDC8-4C20-9741-3B0235ABB493}"/>
          </ac:picMkLst>
        </pc:picChg>
        <pc:picChg chg="add mod">
          <ac:chgData name="Brady Hine" userId="0f73625f626f0fef" providerId="LiveId" clId="{199F0EB7-83F8-4F93-910B-D89B0729BF1F}" dt="2022-03-02T00:16:06.347" v="111"/>
          <ac:picMkLst>
            <pc:docMk/>
            <pc:sldMk cId="3212582834" sldId="303"/>
            <ac:picMk id="15" creationId="{00051000-9CEA-4215-A7DB-DB5AC3620FF1}"/>
          </ac:picMkLst>
        </pc:picChg>
        <pc:picChg chg="add mod">
          <ac:chgData name="Brady Hine" userId="0f73625f626f0fef" providerId="LiveId" clId="{199F0EB7-83F8-4F93-910B-D89B0729BF1F}" dt="2022-03-02T00:17:56.285" v="128"/>
          <ac:picMkLst>
            <pc:docMk/>
            <pc:sldMk cId="3212582834" sldId="303"/>
            <ac:picMk id="20" creationId="{43D0EF80-A6F1-4FFA-95BC-69313340902F}"/>
          </ac:picMkLst>
        </pc:picChg>
        <pc:picChg chg="add mod">
          <ac:chgData name="Brady Hine" userId="0f73625f626f0fef" providerId="LiveId" clId="{199F0EB7-83F8-4F93-910B-D89B0729BF1F}" dt="2022-03-02T00:17:56.285" v="128"/>
          <ac:picMkLst>
            <pc:docMk/>
            <pc:sldMk cId="3212582834" sldId="303"/>
            <ac:picMk id="21" creationId="{8946FBDD-8F61-493E-89A1-43ABBDEE885E}"/>
          </ac:picMkLst>
        </pc:picChg>
        <pc:picChg chg="add mod">
          <ac:chgData name="Brady Hine" userId="0f73625f626f0fef" providerId="LiveId" clId="{199F0EB7-83F8-4F93-910B-D89B0729BF1F}" dt="2022-03-02T00:17:56.285" v="128"/>
          <ac:picMkLst>
            <pc:docMk/>
            <pc:sldMk cId="3212582834" sldId="303"/>
            <ac:picMk id="22" creationId="{A48A1A44-8B56-4F82-9EFF-E1C2A53F7EF8}"/>
          </ac:picMkLst>
        </pc:picChg>
        <pc:picChg chg="add mod">
          <ac:chgData name="Brady Hine" userId="0f73625f626f0fef" providerId="LiveId" clId="{199F0EB7-83F8-4F93-910B-D89B0729BF1F}" dt="2022-03-02T00:17:56.285" v="128"/>
          <ac:picMkLst>
            <pc:docMk/>
            <pc:sldMk cId="3212582834" sldId="303"/>
            <ac:picMk id="23" creationId="{2194BEC7-C669-4C64-9DCF-1162039038E4}"/>
          </ac:picMkLst>
        </pc:picChg>
        <pc:picChg chg="add mod">
          <ac:chgData name="Brady Hine" userId="0f73625f626f0fef" providerId="LiveId" clId="{199F0EB7-83F8-4F93-910B-D89B0729BF1F}" dt="2022-03-02T00:18:41.831" v="136"/>
          <ac:picMkLst>
            <pc:docMk/>
            <pc:sldMk cId="3212582834" sldId="303"/>
            <ac:picMk id="29" creationId="{44CE304C-631A-427B-8122-C9FBE3096F1F}"/>
          </ac:picMkLst>
        </pc:picChg>
        <pc:picChg chg="add mod">
          <ac:chgData name="Brady Hine" userId="0f73625f626f0fef" providerId="LiveId" clId="{199F0EB7-83F8-4F93-910B-D89B0729BF1F}" dt="2022-03-02T00:18:41.831" v="136"/>
          <ac:picMkLst>
            <pc:docMk/>
            <pc:sldMk cId="3212582834" sldId="303"/>
            <ac:picMk id="30" creationId="{59B1B381-52AE-4289-8E15-D8FDD1A6D476}"/>
          </ac:picMkLst>
        </pc:picChg>
        <pc:picChg chg="add mod">
          <ac:chgData name="Brady Hine" userId="0f73625f626f0fef" providerId="LiveId" clId="{199F0EB7-83F8-4F93-910B-D89B0729BF1F}" dt="2022-03-02T00:19:26.517" v="139"/>
          <ac:picMkLst>
            <pc:docMk/>
            <pc:sldMk cId="3212582834" sldId="303"/>
            <ac:picMk id="33" creationId="{7CA5D291-8AA0-4231-B47D-EAE58A35844E}"/>
          </ac:picMkLst>
        </pc:picChg>
        <pc:picChg chg="add mod">
          <ac:chgData name="Brady Hine" userId="0f73625f626f0fef" providerId="LiveId" clId="{199F0EB7-83F8-4F93-910B-D89B0729BF1F}" dt="2022-03-02T00:19:26.517" v="139"/>
          <ac:picMkLst>
            <pc:docMk/>
            <pc:sldMk cId="3212582834" sldId="303"/>
            <ac:picMk id="34" creationId="{AEBC0B9F-B1AC-4BCA-A8AB-3A0A3DD2A410}"/>
          </ac:picMkLst>
        </pc:picChg>
      </pc:sldChg>
      <pc:sldChg chg="addSp delSp modSp add mod ord modNotesTx">
        <pc:chgData name="Brady Hine" userId="0f73625f626f0fef" providerId="LiveId" clId="{199F0EB7-83F8-4F93-910B-D89B0729BF1F}" dt="2022-03-05T20:53:09.714" v="8021" actId="20577"/>
        <pc:sldMkLst>
          <pc:docMk/>
          <pc:sldMk cId="2062835835" sldId="304"/>
        </pc:sldMkLst>
        <pc:spChg chg="mod">
          <ac:chgData name="Brady Hine" userId="0f73625f626f0fef" providerId="LiveId" clId="{199F0EB7-83F8-4F93-910B-D89B0729BF1F}" dt="2022-03-02T00:37:14.530" v="318" actId="20577"/>
          <ac:spMkLst>
            <pc:docMk/>
            <pc:sldMk cId="2062835835" sldId="304"/>
            <ac:spMk id="2" creationId="{AEF085A5-EF9C-48E8-A23F-E6BB8D5CDB76}"/>
          </ac:spMkLst>
        </pc:spChg>
        <pc:spChg chg="mod">
          <ac:chgData name="Brady Hine" userId="0f73625f626f0fef" providerId="LiveId" clId="{199F0EB7-83F8-4F93-910B-D89B0729BF1F}" dt="2022-03-02T00:44:06.562" v="600" actId="20577"/>
          <ac:spMkLst>
            <pc:docMk/>
            <pc:sldMk cId="2062835835" sldId="304"/>
            <ac:spMk id="3" creationId="{52DF7417-BC7B-46A1-8AB9-034E48297376}"/>
          </ac:spMkLst>
        </pc:spChg>
        <pc:spChg chg="add mod">
          <ac:chgData name="Brady Hine" userId="0f73625f626f0fef" providerId="LiveId" clId="{199F0EB7-83F8-4F93-910B-D89B0729BF1F}" dt="2022-03-05T17:04:28.660" v="1748"/>
          <ac:spMkLst>
            <pc:docMk/>
            <pc:sldMk cId="2062835835" sldId="304"/>
            <ac:spMk id="4" creationId="{0A59D081-B886-43CA-B85C-5505231D0299}"/>
          </ac:spMkLst>
        </pc:spChg>
        <pc:picChg chg="del">
          <ac:chgData name="Brady Hine" userId="0f73625f626f0fef" providerId="LiveId" clId="{199F0EB7-83F8-4F93-910B-D89B0729BF1F}" dt="2022-03-02T00:37:18.508" v="319" actId="478"/>
          <ac:picMkLst>
            <pc:docMk/>
            <pc:sldMk cId="2062835835" sldId="304"/>
            <ac:picMk id="5" creationId="{8B8E8729-8B0A-4C52-A696-77380CCBBB84}"/>
          </ac:picMkLst>
        </pc:picChg>
      </pc:sldChg>
      <pc:sldChg chg="addSp modSp add mod modNotesTx">
        <pc:chgData name="Brady Hine" userId="0f73625f626f0fef" providerId="LiveId" clId="{199F0EB7-83F8-4F93-910B-D89B0729BF1F}" dt="2022-03-05T21:00:49.297" v="8594" actId="20577"/>
        <pc:sldMkLst>
          <pc:docMk/>
          <pc:sldMk cId="2779240667" sldId="305"/>
        </pc:sldMkLst>
        <pc:spChg chg="mod">
          <ac:chgData name="Brady Hine" userId="0f73625f626f0fef" providerId="LiveId" clId="{199F0EB7-83F8-4F93-910B-D89B0729BF1F}" dt="2022-03-02T00:44:38.787" v="617" actId="20577"/>
          <ac:spMkLst>
            <pc:docMk/>
            <pc:sldMk cId="2779240667" sldId="305"/>
            <ac:spMk id="2" creationId="{3089FEAC-49BB-4FF9-B1BB-0E5222E8F241}"/>
          </ac:spMkLst>
        </pc:spChg>
        <pc:spChg chg="add mod">
          <ac:chgData name="Brady Hine" userId="0f73625f626f0fef" providerId="LiveId" clId="{199F0EB7-83F8-4F93-910B-D89B0729BF1F}" dt="2022-03-05T17:04:39.250" v="1752"/>
          <ac:spMkLst>
            <pc:docMk/>
            <pc:sldMk cId="2779240667" sldId="305"/>
            <ac:spMk id="4" creationId="{F3C0B795-D6AC-4544-92B8-A34B3FF32DE7}"/>
          </ac:spMkLst>
        </pc:spChg>
        <pc:graphicFrameChg chg="modGraphic">
          <ac:chgData name="Brady Hine" userId="0f73625f626f0fef" providerId="LiveId" clId="{199F0EB7-83F8-4F93-910B-D89B0729BF1F}" dt="2022-03-05T18:41:58.745" v="3844" actId="207"/>
          <ac:graphicFrameMkLst>
            <pc:docMk/>
            <pc:sldMk cId="2779240667" sldId="305"/>
            <ac:graphicFrameMk id="3" creationId="{6493F7FC-3CE5-4306-8F4E-ED4FE7344035}"/>
          </ac:graphicFrameMkLst>
        </pc:graphicFrameChg>
      </pc:sldChg>
      <pc:sldChg chg="addSp delSp modSp new mod modAnim modNotesTx">
        <pc:chgData name="Brady Hine" userId="0f73625f626f0fef" providerId="LiveId" clId="{199F0EB7-83F8-4F93-910B-D89B0729BF1F}" dt="2022-03-05T20:40:17.699" v="7224" actId="20577"/>
        <pc:sldMkLst>
          <pc:docMk/>
          <pc:sldMk cId="1757671797" sldId="306"/>
        </pc:sldMkLst>
        <pc:spChg chg="mod">
          <ac:chgData name="Brady Hine" userId="0f73625f626f0fef" providerId="LiveId" clId="{199F0EB7-83F8-4F93-910B-D89B0729BF1F}" dt="2022-03-05T17:04:03.020" v="1740" actId="207"/>
          <ac:spMkLst>
            <pc:docMk/>
            <pc:sldMk cId="1757671797" sldId="306"/>
            <ac:spMk id="2" creationId="{2AFB0489-147E-4369-8D4D-43A153C57C5B}"/>
          </ac:spMkLst>
        </pc:spChg>
        <pc:spChg chg="add del mod">
          <ac:chgData name="Brady Hine" userId="0f73625f626f0fef" providerId="LiveId" clId="{199F0EB7-83F8-4F93-910B-D89B0729BF1F}" dt="2022-03-05T16:40:19.208" v="1148" actId="478"/>
          <ac:spMkLst>
            <pc:docMk/>
            <pc:sldMk cId="1757671797" sldId="306"/>
            <ac:spMk id="9" creationId="{0F843402-55CB-40E4-8E32-3D4F91873BF2}"/>
          </ac:spMkLst>
        </pc:spChg>
        <pc:spChg chg="add del mod">
          <ac:chgData name="Brady Hine" userId="0f73625f626f0fef" providerId="LiveId" clId="{199F0EB7-83F8-4F93-910B-D89B0729BF1F}" dt="2022-03-05T16:40:19.208" v="1148" actId="478"/>
          <ac:spMkLst>
            <pc:docMk/>
            <pc:sldMk cId="1757671797" sldId="306"/>
            <ac:spMk id="12" creationId="{C6153A41-F5C8-4979-97B2-F9C9AD78CC86}"/>
          </ac:spMkLst>
        </pc:spChg>
        <pc:spChg chg="add del mod">
          <ac:chgData name="Brady Hine" userId="0f73625f626f0fef" providerId="LiveId" clId="{199F0EB7-83F8-4F93-910B-D89B0729BF1F}" dt="2022-03-05T16:40:19.208" v="1148" actId="478"/>
          <ac:spMkLst>
            <pc:docMk/>
            <pc:sldMk cId="1757671797" sldId="306"/>
            <ac:spMk id="15" creationId="{1C92FCA9-F673-403F-9C67-FE7AA1A0A70A}"/>
          </ac:spMkLst>
        </pc:spChg>
        <pc:spChg chg="add del mod">
          <ac:chgData name="Brady Hine" userId="0f73625f626f0fef" providerId="LiveId" clId="{199F0EB7-83F8-4F93-910B-D89B0729BF1F}" dt="2022-03-05T16:40:19.208" v="1148" actId="478"/>
          <ac:spMkLst>
            <pc:docMk/>
            <pc:sldMk cId="1757671797" sldId="306"/>
            <ac:spMk id="18" creationId="{CFAEB83D-A490-4069-984F-895C029D0D66}"/>
          </ac:spMkLst>
        </pc:spChg>
        <pc:spChg chg="add mod">
          <ac:chgData name="Brady Hine" userId="0f73625f626f0fef" providerId="LiveId" clId="{199F0EB7-83F8-4F93-910B-D89B0729BF1F}" dt="2022-03-05T16:41:11.985" v="1150"/>
          <ac:spMkLst>
            <pc:docMk/>
            <pc:sldMk cId="1757671797" sldId="306"/>
            <ac:spMk id="22" creationId="{27901F90-2307-4EF8-8DE4-21F76B17F016}"/>
          </ac:spMkLst>
        </pc:spChg>
        <pc:spChg chg="add mod">
          <ac:chgData name="Brady Hine" userId="0f73625f626f0fef" providerId="LiveId" clId="{199F0EB7-83F8-4F93-910B-D89B0729BF1F}" dt="2022-03-05T16:41:11.985" v="1150"/>
          <ac:spMkLst>
            <pc:docMk/>
            <pc:sldMk cId="1757671797" sldId="306"/>
            <ac:spMk id="27" creationId="{8C6DC0C6-C4A1-44CA-93DC-155585AC1F6E}"/>
          </ac:spMkLst>
        </pc:spChg>
        <pc:spChg chg="add mod">
          <ac:chgData name="Brady Hine" userId="0f73625f626f0fef" providerId="LiveId" clId="{199F0EB7-83F8-4F93-910B-D89B0729BF1F}" dt="2022-03-05T16:41:11.985" v="1150"/>
          <ac:spMkLst>
            <pc:docMk/>
            <pc:sldMk cId="1757671797" sldId="306"/>
            <ac:spMk id="28" creationId="{6C6BAD83-17C0-4093-A572-8FB5903F55F6}"/>
          </ac:spMkLst>
        </pc:spChg>
        <pc:spChg chg="add mod">
          <ac:chgData name="Brady Hine" userId="0f73625f626f0fef" providerId="LiveId" clId="{199F0EB7-83F8-4F93-910B-D89B0729BF1F}" dt="2022-03-05T16:58:58.204" v="1664" actId="1035"/>
          <ac:spMkLst>
            <pc:docMk/>
            <pc:sldMk cId="1757671797" sldId="306"/>
            <ac:spMk id="30" creationId="{62AECF96-565E-433D-A6F5-13AC45BD06F0}"/>
          </ac:spMkLst>
        </pc:spChg>
        <pc:spChg chg="add mod">
          <ac:chgData name="Brady Hine" userId="0f73625f626f0fef" providerId="LiveId" clId="{199F0EB7-83F8-4F93-910B-D89B0729BF1F}" dt="2022-03-05T16:49:31.037" v="1384" actId="165"/>
          <ac:spMkLst>
            <pc:docMk/>
            <pc:sldMk cId="1757671797" sldId="306"/>
            <ac:spMk id="35" creationId="{65D1D89B-6D0F-45DF-BFB6-0F61740CC338}"/>
          </ac:spMkLst>
        </pc:spChg>
        <pc:spChg chg="add mod">
          <ac:chgData name="Brady Hine" userId="0f73625f626f0fef" providerId="LiveId" clId="{199F0EB7-83F8-4F93-910B-D89B0729BF1F}" dt="2022-03-05T16:49:31.037" v="1384" actId="165"/>
          <ac:spMkLst>
            <pc:docMk/>
            <pc:sldMk cId="1757671797" sldId="306"/>
            <ac:spMk id="36" creationId="{17DB7BE9-C9C7-4323-9C94-72B704E52BBB}"/>
          </ac:spMkLst>
        </pc:spChg>
        <pc:spChg chg="add mod">
          <ac:chgData name="Brady Hine" userId="0f73625f626f0fef" providerId="LiveId" clId="{199F0EB7-83F8-4F93-910B-D89B0729BF1F}" dt="2022-03-05T16:59:19.592" v="1679" actId="1036"/>
          <ac:spMkLst>
            <pc:docMk/>
            <pc:sldMk cId="1757671797" sldId="306"/>
            <ac:spMk id="38" creationId="{EE371098-BB62-4501-9C1A-CE7E41194C58}"/>
          </ac:spMkLst>
        </pc:spChg>
        <pc:spChg chg="add mod">
          <ac:chgData name="Brady Hine" userId="0f73625f626f0fef" providerId="LiveId" clId="{199F0EB7-83F8-4F93-910B-D89B0729BF1F}" dt="2022-03-05T16:51:22.657" v="1395" actId="165"/>
          <ac:spMkLst>
            <pc:docMk/>
            <pc:sldMk cId="1757671797" sldId="306"/>
            <ac:spMk id="43" creationId="{F47259A2-472C-4D55-A9F9-07FFBDA999B7}"/>
          </ac:spMkLst>
        </pc:spChg>
        <pc:spChg chg="add mod">
          <ac:chgData name="Brady Hine" userId="0f73625f626f0fef" providerId="LiveId" clId="{199F0EB7-83F8-4F93-910B-D89B0729BF1F}" dt="2022-03-05T16:51:22.657" v="1395" actId="165"/>
          <ac:spMkLst>
            <pc:docMk/>
            <pc:sldMk cId="1757671797" sldId="306"/>
            <ac:spMk id="44" creationId="{2FE68078-6821-4C55-9291-8FB5B9288117}"/>
          </ac:spMkLst>
        </pc:spChg>
        <pc:spChg chg="add mod">
          <ac:chgData name="Brady Hine" userId="0f73625f626f0fef" providerId="LiveId" clId="{199F0EB7-83F8-4F93-910B-D89B0729BF1F}" dt="2022-03-05T16:58:58.204" v="1664" actId="1035"/>
          <ac:spMkLst>
            <pc:docMk/>
            <pc:sldMk cId="1757671797" sldId="306"/>
            <ac:spMk id="46" creationId="{4E85820D-0F78-4415-99DD-ED1B78222F00}"/>
          </ac:spMkLst>
        </pc:spChg>
        <pc:spChg chg="add mod">
          <ac:chgData name="Brady Hine" userId="0f73625f626f0fef" providerId="LiveId" clId="{199F0EB7-83F8-4F93-910B-D89B0729BF1F}" dt="2022-03-05T16:53:00.589" v="1400" actId="165"/>
          <ac:spMkLst>
            <pc:docMk/>
            <pc:sldMk cId="1757671797" sldId="306"/>
            <ac:spMk id="51" creationId="{E22441A9-DC05-4A74-B205-69BAF7B45E0E}"/>
          </ac:spMkLst>
        </pc:spChg>
        <pc:spChg chg="add mod">
          <ac:chgData name="Brady Hine" userId="0f73625f626f0fef" providerId="LiveId" clId="{199F0EB7-83F8-4F93-910B-D89B0729BF1F}" dt="2022-03-05T16:53:00.589" v="1400" actId="165"/>
          <ac:spMkLst>
            <pc:docMk/>
            <pc:sldMk cId="1757671797" sldId="306"/>
            <ac:spMk id="52" creationId="{0E4FF7DF-BC8A-4580-8BD0-308B2A060649}"/>
          </ac:spMkLst>
        </pc:spChg>
        <pc:spChg chg="add mod">
          <ac:chgData name="Brady Hine" userId="0f73625f626f0fef" providerId="LiveId" clId="{199F0EB7-83F8-4F93-910B-D89B0729BF1F}" dt="2022-03-05T16:59:19.592" v="1679" actId="1036"/>
          <ac:spMkLst>
            <pc:docMk/>
            <pc:sldMk cId="1757671797" sldId="306"/>
            <ac:spMk id="53" creationId="{4596CA50-E1C6-4BD9-A5A7-E0BE6584F02E}"/>
          </ac:spMkLst>
        </pc:spChg>
        <pc:spChg chg="add mod">
          <ac:chgData name="Brady Hine" userId="0f73625f626f0fef" providerId="LiveId" clId="{199F0EB7-83F8-4F93-910B-D89B0729BF1F}" dt="2022-03-05T16:53:50.520" v="1407" actId="165"/>
          <ac:spMkLst>
            <pc:docMk/>
            <pc:sldMk cId="1757671797" sldId="306"/>
            <ac:spMk id="59" creationId="{ECAF48C8-1B85-4DB8-A290-C255A4409C5D}"/>
          </ac:spMkLst>
        </pc:spChg>
        <pc:spChg chg="add mod">
          <ac:chgData name="Brady Hine" userId="0f73625f626f0fef" providerId="LiveId" clId="{199F0EB7-83F8-4F93-910B-D89B0729BF1F}" dt="2022-03-05T16:53:50.520" v="1407" actId="165"/>
          <ac:spMkLst>
            <pc:docMk/>
            <pc:sldMk cId="1757671797" sldId="306"/>
            <ac:spMk id="60" creationId="{D0F16F89-3569-45EC-8ADA-B909A3383813}"/>
          </ac:spMkLst>
        </pc:spChg>
        <pc:spChg chg="add mod">
          <ac:chgData name="Brady Hine" userId="0f73625f626f0fef" providerId="LiveId" clId="{199F0EB7-83F8-4F93-910B-D89B0729BF1F}" dt="2022-03-05T16:47:33.522" v="1324" actId="571"/>
          <ac:spMkLst>
            <pc:docMk/>
            <pc:sldMk cId="1757671797" sldId="306"/>
            <ac:spMk id="65" creationId="{7C820AAE-8144-4879-A5B0-CAB6E8CCF444}"/>
          </ac:spMkLst>
        </pc:spChg>
        <pc:spChg chg="mod">
          <ac:chgData name="Brady Hine" userId="0f73625f626f0fef" providerId="LiveId" clId="{199F0EB7-83F8-4F93-910B-D89B0729BF1F}" dt="2022-03-05T16:47:33.522" v="1324" actId="571"/>
          <ac:spMkLst>
            <pc:docMk/>
            <pc:sldMk cId="1757671797" sldId="306"/>
            <ac:spMk id="69" creationId="{92690D66-55A3-4D6D-9215-303F67E2ED17}"/>
          </ac:spMkLst>
        </pc:spChg>
        <pc:spChg chg="mod">
          <ac:chgData name="Brady Hine" userId="0f73625f626f0fef" providerId="LiveId" clId="{199F0EB7-83F8-4F93-910B-D89B0729BF1F}" dt="2022-03-05T16:47:33.522" v="1324" actId="571"/>
          <ac:spMkLst>
            <pc:docMk/>
            <pc:sldMk cId="1757671797" sldId="306"/>
            <ac:spMk id="70" creationId="{4C515E1D-5F95-4F14-B72C-1FE9C2E5E09D}"/>
          </ac:spMkLst>
        </pc:spChg>
        <pc:spChg chg="add mod">
          <ac:chgData name="Brady Hine" userId="0f73625f626f0fef" providerId="LiveId" clId="{199F0EB7-83F8-4F93-910B-D89B0729BF1F}" dt="2022-03-05T16:47:33.522" v="1324" actId="571"/>
          <ac:spMkLst>
            <pc:docMk/>
            <pc:sldMk cId="1757671797" sldId="306"/>
            <ac:spMk id="71" creationId="{D0D1FB61-9228-4338-A7C1-CBFA1BFDAA63}"/>
          </ac:spMkLst>
        </pc:spChg>
        <pc:spChg chg="add mod">
          <ac:chgData name="Brady Hine" userId="0f73625f626f0fef" providerId="LiveId" clId="{199F0EB7-83F8-4F93-910B-D89B0729BF1F}" dt="2022-03-05T16:54:51.667" v="1443" actId="571"/>
          <ac:spMkLst>
            <pc:docMk/>
            <pc:sldMk cId="1757671797" sldId="306"/>
            <ac:spMk id="75" creationId="{C4DF5A53-6DBC-433D-8756-1C78B598BBD4}"/>
          </ac:spMkLst>
        </pc:spChg>
        <pc:spChg chg="add mod">
          <ac:chgData name="Brady Hine" userId="0f73625f626f0fef" providerId="LiveId" clId="{199F0EB7-83F8-4F93-910B-D89B0729BF1F}" dt="2022-03-05T16:54:51.667" v="1443" actId="571"/>
          <ac:spMkLst>
            <pc:docMk/>
            <pc:sldMk cId="1757671797" sldId="306"/>
            <ac:spMk id="76" creationId="{6B2221BA-08F0-451D-9DDB-8A38FF2DACA3}"/>
          </ac:spMkLst>
        </pc:spChg>
        <pc:spChg chg="add mod">
          <ac:chgData name="Brady Hine" userId="0f73625f626f0fef" providerId="LiveId" clId="{199F0EB7-83F8-4F93-910B-D89B0729BF1F}" dt="2022-03-05T16:54:51.667" v="1443" actId="571"/>
          <ac:spMkLst>
            <pc:docMk/>
            <pc:sldMk cId="1757671797" sldId="306"/>
            <ac:spMk id="77" creationId="{CE462AB2-D08D-43C8-BB5E-D17108F75507}"/>
          </ac:spMkLst>
        </pc:spChg>
        <pc:spChg chg="add mod">
          <ac:chgData name="Brady Hine" userId="0f73625f626f0fef" providerId="LiveId" clId="{199F0EB7-83F8-4F93-910B-D89B0729BF1F}" dt="2022-03-05T17:00:42.879" v="1722" actId="1076"/>
          <ac:spMkLst>
            <pc:docMk/>
            <pc:sldMk cId="1757671797" sldId="306"/>
            <ac:spMk id="81" creationId="{38C97F32-7973-4C19-BE2D-9D5B9655DE32}"/>
          </ac:spMkLst>
        </pc:spChg>
        <pc:spChg chg="add del mod">
          <ac:chgData name="Brady Hine" userId="0f73625f626f0fef" providerId="LiveId" clId="{199F0EB7-83F8-4F93-910B-D89B0729BF1F}" dt="2022-03-05T17:00:17.799" v="1715"/>
          <ac:spMkLst>
            <pc:docMk/>
            <pc:sldMk cId="1757671797" sldId="306"/>
            <ac:spMk id="82" creationId="{6AF738DC-F47C-46EC-ABD0-F004B56F0458}"/>
          </ac:spMkLst>
        </pc:spChg>
        <pc:spChg chg="add del mod">
          <ac:chgData name="Brady Hine" userId="0f73625f626f0fef" providerId="LiveId" clId="{199F0EB7-83F8-4F93-910B-D89B0729BF1F}" dt="2022-03-05T17:00:17.430" v="1714"/>
          <ac:spMkLst>
            <pc:docMk/>
            <pc:sldMk cId="1757671797" sldId="306"/>
            <ac:spMk id="83" creationId="{2D56BE06-C10C-4E53-9CD6-1C4A0BF624B0}"/>
          </ac:spMkLst>
        </pc:spChg>
        <pc:spChg chg="add mod">
          <ac:chgData name="Brady Hine" userId="0f73625f626f0fef" providerId="LiveId" clId="{199F0EB7-83F8-4F93-910B-D89B0729BF1F}" dt="2022-03-05T17:01:06.444" v="1729" actId="1076"/>
          <ac:spMkLst>
            <pc:docMk/>
            <pc:sldMk cId="1757671797" sldId="306"/>
            <ac:spMk id="84" creationId="{B74743CF-4D00-4D71-ACA2-E3A8A0F1FBBE}"/>
          </ac:spMkLst>
        </pc:spChg>
        <pc:spChg chg="add mod">
          <ac:chgData name="Brady Hine" userId="0f73625f626f0fef" providerId="LiveId" clId="{199F0EB7-83F8-4F93-910B-D89B0729BF1F}" dt="2022-03-05T17:01:28.815" v="1733" actId="1076"/>
          <ac:spMkLst>
            <pc:docMk/>
            <pc:sldMk cId="1757671797" sldId="306"/>
            <ac:spMk id="85" creationId="{0394BE15-40D8-4151-A9BE-25DE6D90704A}"/>
          </ac:spMkLst>
        </pc:spChg>
        <pc:spChg chg="add mod">
          <ac:chgData name="Brady Hine" userId="0f73625f626f0fef" providerId="LiveId" clId="{199F0EB7-83F8-4F93-910B-D89B0729BF1F}" dt="2022-03-05T17:02:26.484" v="1739" actId="1036"/>
          <ac:spMkLst>
            <pc:docMk/>
            <pc:sldMk cId="1757671797" sldId="306"/>
            <ac:spMk id="86" creationId="{B6F8B3B2-CD03-4EF1-A665-032434398EAA}"/>
          </ac:spMkLst>
        </pc:spChg>
        <pc:spChg chg="add mod">
          <ac:chgData name="Brady Hine" userId="0f73625f626f0fef" providerId="LiveId" clId="{199F0EB7-83F8-4F93-910B-D89B0729BF1F}" dt="2022-03-05T17:02:26.484" v="1739" actId="1036"/>
          <ac:spMkLst>
            <pc:docMk/>
            <pc:sldMk cId="1757671797" sldId="306"/>
            <ac:spMk id="87" creationId="{39E015DA-63EE-4CF1-8FE1-EE1B8A594117}"/>
          </ac:spMkLst>
        </pc:spChg>
        <pc:spChg chg="add mod">
          <ac:chgData name="Brady Hine" userId="0f73625f626f0fef" providerId="LiveId" clId="{199F0EB7-83F8-4F93-910B-D89B0729BF1F}" dt="2022-03-05T17:01:54.451" v="1735" actId="1076"/>
          <ac:spMkLst>
            <pc:docMk/>
            <pc:sldMk cId="1757671797" sldId="306"/>
            <ac:spMk id="88" creationId="{0C166B51-7098-47E0-BAC7-852F3B5247B6}"/>
          </ac:spMkLst>
        </pc:spChg>
        <pc:spChg chg="add del mod">
          <ac:chgData name="Brady Hine" userId="0f73625f626f0fef" providerId="LiveId" clId="{199F0EB7-83F8-4F93-910B-D89B0729BF1F}" dt="2022-03-05T17:04:32.586" v="1750"/>
          <ac:spMkLst>
            <pc:docMk/>
            <pc:sldMk cId="1757671797" sldId="306"/>
            <ac:spMk id="89" creationId="{57522B6F-2C3D-4A3F-A8D4-E10A47696F17}"/>
          </ac:spMkLst>
        </pc:spChg>
        <pc:spChg chg="add mod">
          <ac:chgData name="Brady Hine" userId="0f73625f626f0fef" providerId="LiveId" clId="{199F0EB7-83F8-4F93-910B-D89B0729BF1F}" dt="2022-03-05T20:20:20.114" v="6021" actId="571"/>
          <ac:spMkLst>
            <pc:docMk/>
            <pc:sldMk cId="1757671797" sldId="306"/>
            <ac:spMk id="91" creationId="{BEB75A36-FCB3-4CF5-BCDD-3117D9F462D1}"/>
          </ac:spMkLst>
        </pc:spChg>
        <pc:spChg chg="mod">
          <ac:chgData name="Brady Hine" userId="0f73625f626f0fef" providerId="LiveId" clId="{199F0EB7-83F8-4F93-910B-D89B0729BF1F}" dt="2022-03-05T20:20:20.114" v="6021" actId="571"/>
          <ac:spMkLst>
            <pc:docMk/>
            <pc:sldMk cId="1757671797" sldId="306"/>
            <ac:spMk id="96" creationId="{DC54EED7-A122-41A1-BAA8-BF3AF33DC7AA}"/>
          </ac:spMkLst>
        </pc:spChg>
        <pc:spChg chg="mod">
          <ac:chgData name="Brady Hine" userId="0f73625f626f0fef" providerId="LiveId" clId="{199F0EB7-83F8-4F93-910B-D89B0729BF1F}" dt="2022-03-05T20:20:20.114" v="6021" actId="571"/>
          <ac:spMkLst>
            <pc:docMk/>
            <pc:sldMk cId="1757671797" sldId="306"/>
            <ac:spMk id="97" creationId="{8854AB04-C35F-4E12-961A-97407B9674D6}"/>
          </ac:spMkLst>
        </pc:spChg>
        <pc:grpChg chg="add mod">
          <ac:chgData name="Brady Hine" userId="0f73625f626f0fef" providerId="LiveId" clId="{199F0EB7-83F8-4F93-910B-D89B0729BF1F}" dt="2022-03-05T16:41:11.985" v="1150"/>
          <ac:grpSpMkLst>
            <pc:docMk/>
            <pc:sldMk cId="1757671797" sldId="306"/>
            <ac:grpSpMk id="24" creationId="{24F11800-C030-4E92-925B-B42B88F0E1DB}"/>
          </ac:grpSpMkLst>
        </pc:grpChg>
        <pc:grpChg chg="add mod">
          <ac:chgData name="Brady Hine" userId="0f73625f626f0fef" providerId="LiveId" clId="{199F0EB7-83F8-4F93-910B-D89B0729BF1F}" dt="2022-03-05T16:41:11.985" v="1150"/>
          <ac:grpSpMkLst>
            <pc:docMk/>
            <pc:sldMk cId="1757671797" sldId="306"/>
            <ac:grpSpMk id="26" creationId="{E08E5B0C-CD16-46AA-BBFC-1F894B97B0B5}"/>
          </ac:grpSpMkLst>
        </pc:grpChg>
        <pc:grpChg chg="add del mod">
          <ac:chgData name="Brady Hine" userId="0f73625f626f0fef" providerId="LiveId" clId="{199F0EB7-83F8-4F93-910B-D89B0729BF1F}" dt="2022-03-05T16:49:31.037" v="1384" actId="165"/>
          <ac:grpSpMkLst>
            <pc:docMk/>
            <pc:sldMk cId="1757671797" sldId="306"/>
            <ac:grpSpMk id="32" creationId="{FE37D233-0B82-46C9-8CA8-7297DF0413B0}"/>
          </ac:grpSpMkLst>
        </pc:grpChg>
        <pc:grpChg chg="add mod topLvl">
          <ac:chgData name="Brady Hine" userId="0f73625f626f0fef" providerId="LiveId" clId="{199F0EB7-83F8-4F93-910B-D89B0729BF1F}" dt="2022-03-05T16:51:12.099" v="1392" actId="164"/>
          <ac:grpSpMkLst>
            <pc:docMk/>
            <pc:sldMk cId="1757671797" sldId="306"/>
            <ac:grpSpMk id="34" creationId="{D0702690-6F59-4C34-B86E-CBDEAC9C584C}"/>
          </ac:grpSpMkLst>
        </pc:grpChg>
        <pc:grpChg chg="add del mod">
          <ac:chgData name="Brady Hine" userId="0f73625f626f0fef" providerId="LiveId" clId="{199F0EB7-83F8-4F93-910B-D89B0729BF1F}" dt="2022-03-05T16:51:22.657" v="1395" actId="165"/>
          <ac:grpSpMkLst>
            <pc:docMk/>
            <pc:sldMk cId="1757671797" sldId="306"/>
            <ac:grpSpMk id="40" creationId="{4E7F3DED-25B2-42CF-AA63-88F4B922A59A}"/>
          </ac:grpSpMkLst>
        </pc:grpChg>
        <pc:grpChg chg="add mod topLvl">
          <ac:chgData name="Brady Hine" userId="0f73625f626f0fef" providerId="LiveId" clId="{199F0EB7-83F8-4F93-910B-D89B0729BF1F}" dt="2022-03-05T16:52:20.474" v="1399" actId="164"/>
          <ac:grpSpMkLst>
            <pc:docMk/>
            <pc:sldMk cId="1757671797" sldId="306"/>
            <ac:grpSpMk id="42" creationId="{C10E9576-D5D9-4FC2-A1FA-4F17245DC30E}"/>
          </ac:grpSpMkLst>
        </pc:grpChg>
        <pc:grpChg chg="add del mod">
          <ac:chgData name="Brady Hine" userId="0f73625f626f0fef" providerId="LiveId" clId="{199F0EB7-83F8-4F93-910B-D89B0729BF1F}" dt="2022-03-05T16:53:00.589" v="1400" actId="165"/>
          <ac:grpSpMkLst>
            <pc:docMk/>
            <pc:sldMk cId="1757671797" sldId="306"/>
            <ac:grpSpMk id="48" creationId="{3DA67082-5A5A-418B-889C-027980AFDD1E}"/>
          </ac:grpSpMkLst>
        </pc:grpChg>
        <pc:grpChg chg="add mod topLvl">
          <ac:chgData name="Brady Hine" userId="0f73625f626f0fef" providerId="LiveId" clId="{199F0EB7-83F8-4F93-910B-D89B0729BF1F}" dt="2022-03-05T16:53:42.711" v="1404" actId="164"/>
          <ac:grpSpMkLst>
            <pc:docMk/>
            <pc:sldMk cId="1757671797" sldId="306"/>
            <ac:grpSpMk id="50" creationId="{F06DE811-1F73-4992-9424-F3D0FB7C4A72}"/>
          </ac:grpSpMkLst>
        </pc:grpChg>
        <pc:grpChg chg="add del mod">
          <ac:chgData name="Brady Hine" userId="0f73625f626f0fef" providerId="LiveId" clId="{199F0EB7-83F8-4F93-910B-D89B0729BF1F}" dt="2022-03-05T16:53:50.520" v="1407" actId="165"/>
          <ac:grpSpMkLst>
            <pc:docMk/>
            <pc:sldMk cId="1757671797" sldId="306"/>
            <ac:grpSpMk id="56" creationId="{6BC7FC79-D43D-4641-B76C-DD02096EA173}"/>
          </ac:grpSpMkLst>
        </pc:grpChg>
        <pc:grpChg chg="add mod topLvl">
          <ac:chgData name="Brady Hine" userId="0f73625f626f0fef" providerId="LiveId" clId="{199F0EB7-83F8-4F93-910B-D89B0729BF1F}" dt="2022-03-05T16:57:00" v="1548" actId="164"/>
          <ac:grpSpMkLst>
            <pc:docMk/>
            <pc:sldMk cId="1757671797" sldId="306"/>
            <ac:grpSpMk id="58" creationId="{0561D192-CED6-4C2D-9AE0-0B43B1A1FD08}"/>
          </ac:grpSpMkLst>
        </pc:grpChg>
        <pc:grpChg chg="add mod">
          <ac:chgData name="Brady Hine" userId="0f73625f626f0fef" providerId="LiveId" clId="{199F0EB7-83F8-4F93-910B-D89B0729BF1F}" dt="2022-03-05T16:47:33.522" v="1324" actId="571"/>
          <ac:grpSpMkLst>
            <pc:docMk/>
            <pc:sldMk cId="1757671797" sldId="306"/>
            <ac:grpSpMk id="66" creationId="{AF456F4F-E44E-48DC-A206-C9F2EA555AB5}"/>
          </ac:grpSpMkLst>
        </pc:grpChg>
        <pc:grpChg chg="mod">
          <ac:chgData name="Brady Hine" userId="0f73625f626f0fef" providerId="LiveId" clId="{199F0EB7-83F8-4F93-910B-D89B0729BF1F}" dt="2022-03-05T16:47:33.522" v="1324" actId="571"/>
          <ac:grpSpMkLst>
            <pc:docMk/>
            <pc:sldMk cId="1757671797" sldId="306"/>
            <ac:grpSpMk id="68" creationId="{2AB23625-71DC-43BD-972A-39FA3C9F4213}"/>
          </ac:grpSpMkLst>
        </pc:grpChg>
        <pc:grpChg chg="add mod">
          <ac:chgData name="Brady Hine" userId="0f73625f626f0fef" providerId="LiveId" clId="{199F0EB7-83F8-4F93-910B-D89B0729BF1F}" dt="2022-03-05T16:58:58.204" v="1664" actId="1035"/>
          <ac:grpSpMkLst>
            <pc:docMk/>
            <pc:sldMk cId="1757671797" sldId="306"/>
            <ac:grpSpMk id="72" creationId="{FC7457E2-D5F4-4150-8A04-E6B2E468E072}"/>
          </ac:grpSpMkLst>
        </pc:grpChg>
        <pc:grpChg chg="add mod">
          <ac:chgData name="Brady Hine" userId="0f73625f626f0fef" providerId="LiveId" clId="{199F0EB7-83F8-4F93-910B-D89B0729BF1F}" dt="2022-03-05T16:59:19.592" v="1679" actId="1036"/>
          <ac:grpSpMkLst>
            <pc:docMk/>
            <pc:sldMk cId="1757671797" sldId="306"/>
            <ac:grpSpMk id="73" creationId="{E0DA94B9-67FF-482B-9F0A-F6BF3D437BE9}"/>
          </ac:grpSpMkLst>
        </pc:grpChg>
        <pc:grpChg chg="add mod">
          <ac:chgData name="Brady Hine" userId="0f73625f626f0fef" providerId="LiveId" clId="{199F0EB7-83F8-4F93-910B-D89B0729BF1F}" dt="2022-03-05T20:20:25.469" v="6024" actId="1076"/>
          <ac:grpSpMkLst>
            <pc:docMk/>
            <pc:sldMk cId="1757671797" sldId="306"/>
            <ac:grpSpMk id="74" creationId="{6DE26F44-976A-477C-8A08-BAC61DEBF3C1}"/>
          </ac:grpSpMkLst>
        </pc:grpChg>
        <pc:grpChg chg="add mod">
          <ac:chgData name="Brady Hine" userId="0f73625f626f0fef" providerId="LiveId" clId="{199F0EB7-83F8-4F93-910B-D89B0729BF1F}" dt="2022-03-05T16:59:19.592" v="1679" actId="1036"/>
          <ac:grpSpMkLst>
            <pc:docMk/>
            <pc:sldMk cId="1757671797" sldId="306"/>
            <ac:grpSpMk id="78" creationId="{5A48103D-F0DD-443B-8693-B8802960F9B1}"/>
          </ac:grpSpMkLst>
        </pc:grpChg>
        <pc:grpChg chg="add mod">
          <ac:chgData name="Brady Hine" userId="0f73625f626f0fef" providerId="LiveId" clId="{199F0EB7-83F8-4F93-910B-D89B0729BF1F}" dt="2022-03-05T20:20:20.114" v="6021" actId="571"/>
          <ac:grpSpMkLst>
            <pc:docMk/>
            <pc:sldMk cId="1757671797" sldId="306"/>
            <ac:grpSpMk id="93" creationId="{BC372536-28F6-4621-9C4E-D5948EF7E3CF}"/>
          </ac:grpSpMkLst>
        </pc:grpChg>
        <pc:grpChg chg="mod">
          <ac:chgData name="Brady Hine" userId="0f73625f626f0fef" providerId="LiveId" clId="{199F0EB7-83F8-4F93-910B-D89B0729BF1F}" dt="2022-03-05T20:20:20.114" v="6021" actId="571"/>
          <ac:grpSpMkLst>
            <pc:docMk/>
            <pc:sldMk cId="1757671797" sldId="306"/>
            <ac:grpSpMk id="95" creationId="{883244CC-8883-4CD1-8650-941C0E54D902}"/>
          </ac:grpSpMkLst>
        </pc:grpChg>
        <pc:picChg chg="add mod">
          <ac:chgData name="Brady Hine" userId="0f73625f626f0fef" providerId="LiveId" clId="{199F0EB7-83F8-4F93-910B-D89B0729BF1F}" dt="2022-03-05T16:08:38.790" v="1119"/>
          <ac:picMkLst>
            <pc:docMk/>
            <pc:sldMk cId="1757671797" sldId="306"/>
            <ac:picMk id="3" creationId="{0B669773-3797-4C3B-8E43-1B5069706F2B}"/>
          </ac:picMkLst>
        </pc:picChg>
        <pc:picChg chg="add mod">
          <ac:chgData name="Brady Hine" userId="0f73625f626f0fef" providerId="LiveId" clId="{199F0EB7-83F8-4F93-910B-D89B0729BF1F}" dt="2022-03-05T16:08:38.790" v="1119"/>
          <ac:picMkLst>
            <pc:docMk/>
            <pc:sldMk cId="1757671797" sldId="306"/>
            <ac:picMk id="4" creationId="{EF8DC9F4-25A1-43A3-8E67-C2267CF67BDC}"/>
          </ac:picMkLst>
        </pc:picChg>
        <pc:picChg chg="add mod">
          <ac:chgData name="Brady Hine" userId="0f73625f626f0fef" providerId="LiveId" clId="{199F0EB7-83F8-4F93-910B-D89B0729BF1F}" dt="2022-03-05T16:09:58.548" v="1123"/>
          <ac:picMkLst>
            <pc:docMk/>
            <pc:sldMk cId="1757671797" sldId="306"/>
            <ac:picMk id="5" creationId="{693B2B82-13DF-4BC6-8F44-9F70A173A04D}"/>
          </ac:picMkLst>
        </pc:picChg>
        <pc:picChg chg="add mod">
          <ac:chgData name="Brady Hine" userId="0f73625f626f0fef" providerId="LiveId" clId="{199F0EB7-83F8-4F93-910B-D89B0729BF1F}" dt="2022-03-05T16:09:58.548" v="1123"/>
          <ac:picMkLst>
            <pc:docMk/>
            <pc:sldMk cId="1757671797" sldId="306"/>
            <ac:picMk id="6" creationId="{CC03F895-A2B0-47C8-9C1D-8ACE688C0865}"/>
          </ac:picMkLst>
        </pc:picChg>
        <pc:picChg chg="add del mod">
          <ac:chgData name="Brady Hine" userId="0f73625f626f0fef" providerId="LiveId" clId="{199F0EB7-83F8-4F93-910B-D89B0729BF1F}" dt="2022-03-05T16:40:19.208" v="1148" actId="478"/>
          <ac:picMkLst>
            <pc:docMk/>
            <pc:sldMk cId="1757671797" sldId="306"/>
            <ac:picMk id="7" creationId="{415A3A87-FDBE-4814-856E-93B80559B509}"/>
          </ac:picMkLst>
        </pc:picChg>
        <pc:picChg chg="add del mod">
          <ac:chgData name="Brady Hine" userId="0f73625f626f0fef" providerId="LiveId" clId="{199F0EB7-83F8-4F93-910B-D89B0729BF1F}" dt="2022-03-05T16:40:19.208" v="1148" actId="478"/>
          <ac:picMkLst>
            <pc:docMk/>
            <pc:sldMk cId="1757671797" sldId="306"/>
            <ac:picMk id="8" creationId="{5BAE9E5E-EB0F-4C10-9B24-2925266C367A}"/>
          </ac:picMkLst>
        </pc:picChg>
        <pc:picChg chg="add del mod">
          <ac:chgData name="Brady Hine" userId="0f73625f626f0fef" providerId="LiveId" clId="{199F0EB7-83F8-4F93-910B-D89B0729BF1F}" dt="2022-03-05T16:40:19.208" v="1148" actId="478"/>
          <ac:picMkLst>
            <pc:docMk/>
            <pc:sldMk cId="1757671797" sldId="306"/>
            <ac:picMk id="10" creationId="{44614D5C-175A-48FE-9852-60A5075F44E6}"/>
          </ac:picMkLst>
        </pc:picChg>
        <pc:picChg chg="add del mod">
          <ac:chgData name="Brady Hine" userId="0f73625f626f0fef" providerId="LiveId" clId="{199F0EB7-83F8-4F93-910B-D89B0729BF1F}" dt="2022-03-05T16:40:19.208" v="1148" actId="478"/>
          <ac:picMkLst>
            <pc:docMk/>
            <pc:sldMk cId="1757671797" sldId="306"/>
            <ac:picMk id="11" creationId="{A9E44B53-40DE-4906-8B99-32A2A86CD507}"/>
          </ac:picMkLst>
        </pc:picChg>
        <pc:picChg chg="add del mod">
          <ac:chgData name="Brady Hine" userId="0f73625f626f0fef" providerId="LiveId" clId="{199F0EB7-83F8-4F93-910B-D89B0729BF1F}" dt="2022-03-05T16:40:19.208" v="1148" actId="478"/>
          <ac:picMkLst>
            <pc:docMk/>
            <pc:sldMk cId="1757671797" sldId="306"/>
            <ac:picMk id="13" creationId="{362084A8-0A0D-4F29-95EC-2C08639F7889}"/>
          </ac:picMkLst>
        </pc:picChg>
        <pc:picChg chg="add del mod">
          <ac:chgData name="Brady Hine" userId="0f73625f626f0fef" providerId="LiveId" clId="{199F0EB7-83F8-4F93-910B-D89B0729BF1F}" dt="2022-03-05T16:40:19.208" v="1148" actId="478"/>
          <ac:picMkLst>
            <pc:docMk/>
            <pc:sldMk cId="1757671797" sldId="306"/>
            <ac:picMk id="14" creationId="{A33F1F21-CD1A-484B-9CD0-B16F3120B0D4}"/>
          </ac:picMkLst>
        </pc:picChg>
        <pc:picChg chg="add del mod">
          <ac:chgData name="Brady Hine" userId="0f73625f626f0fef" providerId="LiveId" clId="{199F0EB7-83F8-4F93-910B-D89B0729BF1F}" dt="2022-03-05T16:40:19.208" v="1148" actId="478"/>
          <ac:picMkLst>
            <pc:docMk/>
            <pc:sldMk cId="1757671797" sldId="306"/>
            <ac:picMk id="16" creationId="{C79CCC1F-CB10-49AD-8B1E-0BBE1DAE82E9}"/>
          </ac:picMkLst>
        </pc:picChg>
        <pc:picChg chg="add del mod">
          <ac:chgData name="Brady Hine" userId="0f73625f626f0fef" providerId="LiveId" clId="{199F0EB7-83F8-4F93-910B-D89B0729BF1F}" dt="2022-03-05T16:40:19.208" v="1148" actId="478"/>
          <ac:picMkLst>
            <pc:docMk/>
            <pc:sldMk cId="1757671797" sldId="306"/>
            <ac:picMk id="17" creationId="{494B1508-3BA7-462F-99B6-EA215826E8EF}"/>
          </ac:picMkLst>
        </pc:picChg>
        <pc:picChg chg="add del mod">
          <ac:chgData name="Brady Hine" userId="0f73625f626f0fef" providerId="LiveId" clId="{199F0EB7-83F8-4F93-910B-D89B0729BF1F}" dt="2022-03-05T16:16:10.467" v="1147"/>
          <ac:picMkLst>
            <pc:docMk/>
            <pc:sldMk cId="1757671797" sldId="306"/>
            <ac:picMk id="20" creationId="{B1AE467F-6E4C-46B6-93C7-D6D7D1FCC8F9}"/>
          </ac:picMkLst>
        </pc:picChg>
        <pc:picChg chg="add mod">
          <ac:chgData name="Brady Hine" userId="0f73625f626f0fef" providerId="LiveId" clId="{199F0EB7-83F8-4F93-910B-D89B0729BF1F}" dt="2022-03-05T16:41:11.985" v="1150"/>
          <ac:picMkLst>
            <pc:docMk/>
            <pc:sldMk cId="1757671797" sldId="306"/>
            <ac:picMk id="21" creationId="{610E99A9-1BFD-445C-BE41-5974C1C6BA76}"/>
          </ac:picMkLst>
        </pc:picChg>
        <pc:picChg chg="add mod">
          <ac:chgData name="Brady Hine" userId="0f73625f626f0fef" providerId="LiveId" clId="{199F0EB7-83F8-4F93-910B-D89B0729BF1F}" dt="2022-03-05T16:41:11.985" v="1150"/>
          <ac:picMkLst>
            <pc:docMk/>
            <pc:sldMk cId="1757671797" sldId="306"/>
            <ac:picMk id="23" creationId="{95E9F482-E99A-4D59-9CC4-0079E86536BF}"/>
          </ac:picMkLst>
        </pc:picChg>
        <pc:picChg chg="add mod">
          <ac:chgData name="Brady Hine" userId="0f73625f626f0fef" providerId="LiveId" clId="{199F0EB7-83F8-4F93-910B-D89B0729BF1F}" dt="2022-03-05T16:41:11.985" v="1150"/>
          <ac:picMkLst>
            <pc:docMk/>
            <pc:sldMk cId="1757671797" sldId="306"/>
            <ac:picMk id="25" creationId="{88FFBB62-3A96-44EE-8DC8-A839C50106D5}"/>
          </ac:picMkLst>
        </pc:picChg>
        <pc:picChg chg="add mod modCrop">
          <ac:chgData name="Brady Hine" userId="0f73625f626f0fef" providerId="LiveId" clId="{199F0EB7-83F8-4F93-910B-D89B0729BF1F}" dt="2022-03-05T16:58:58.204" v="1664" actId="1035"/>
          <ac:picMkLst>
            <pc:docMk/>
            <pc:sldMk cId="1757671797" sldId="306"/>
            <ac:picMk id="29" creationId="{B1A07F86-0492-4151-86DC-5AB8BBE19BDD}"/>
          </ac:picMkLst>
        </pc:picChg>
        <pc:picChg chg="add mod modCrop">
          <ac:chgData name="Brady Hine" userId="0f73625f626f0fef" providerId="LiveId" clId="{199F0EB7-83F8-4F93-910B-D89B0729BF1F}" dt="2022-03-05T16:58:58.204" v="1664" actId="1035"/>
          <ac:picMkLst>
            <pc:docMk/>
            <pc:sldMk cId="1757671797" sldId="306"/>
            <ac:picMk id="31" creationId="{98653A37-4545-442E-A5B5-5A67521FCCC6}"/>
          </ac:picMkLst>
        </pc:picChg>
        <pc:picChg chg="add mod topLvl modCrop">
          <ac:chgData name="Brady Hine" userId="0f73625f626f0fef" providerId="LiveId" clId="{199F0EB7-83F8-4F93-910B-D89B0729BF1F}" dt="2022-03-05T16:51:12.099" v="1392" actId="164"/>
          <ac:picMkLst>
            <pc:docMk/>
            <pc:sldMk cId="1757671797" sldId="306"/>
            <ac:picMk id="33" creationId="{72B761AE-EEB4-4BB3-8D39-5A16A88AF2D8}"/>
          </ac:picMkLst>
        </pc:picChg>
        <pc:picChg chg="add mod modCrop">
          <ac:chgData name="Brady Hine" userId="0f73625f626f0fef" providerId="LiveId" clId="{199F0EB7-83F8-4F93-910B-D89B0729BF1F}" dt="2022-03-05T16:59:19.592" v="1679" actId="1036"/>
          <ac:picMkLst>
            <pc:docMk/>
            <pc:sldMk cId="1757671797" sldId="306"/>
            <ac:picMk id="37" creationId="{37E105AD-A5F5-46C7-9DF3-4507D14B63AB}"/>
          </ac:picMkLst>
        </pc:picChg>
        <pc:picChg chg="add mod modCrop">
          <ac:chgData name="Brady Hine" userId="0f73625f626f0fef" providerId="LiveId" clId="{199F0EB7-83F8-4F93-910B-D89B0729BF1F}" dt="2022-03-05T17:00:55.093" v="1728" actId="1076"/>
          <ac:picMkLst>
            <pc:docMk/>
            <pc:sldMk cId="1757671797" sldId="306"/>
            <ac:picMk id="39" creationId="{F8F73AE7-DD6E-4A33-8385-EB687C5C543D}"/>
          </ac:picMkLst>
        </pc:picChg>
        <pc:picChg chg="add mod topLvl modCrop">
          <ac:chgData name="Brady Hine" userId="0f73625f626f0fef" providerId="LiveId" clId="{199F0EB7-83F8-4F93-910B-D89B0729BF1F}" dt="2022-03-05T16:52:20.474" v="1399" actId="164"/>
          <ac:picMkLst>
            <pc:docMk/>
            <pc:sldMk cId="1757671797" sldId="306"/>
            <ac:picMk id="41" creationId="{D7718A9A-71F4-4C42-BF70-BAC9956239E6}"/>
          </ac:picMkLst>
        </pc:picChg>
        <pc:picChg chg="add mod modCrop">
          <ac:chgData name="Brady Hine" userId="0f73625f626f0fef" providerId="LiveId" clId="{199F0EB7-83F8-4F93-910B-D89B0729BF1F}" dt="2022-03-05T16:58:58.204" v="1664" actId="1035"/>
          <ac:picMkLst>
            <pc:docMk/>
            <pc:sldMk cId="1757671797" sldId="306"/>
            <ac:picMk id="45" creationId="{5F53795B-E2F6-4DED-801C-42C889F9D407}"/>
          </ac:picMkLst>
        </pc:picChg>
        <pc:picChg chg="add mod modCrop">
          <ac:chgData name="Brady Hine" userId="0f73625f626f0fef" providerId="LiveId" clId="{199F0EB7-83F8-4F93-910B-D89B0729BF1F}" dt="2022-03-05T16:58:58.204" v="1664" actId="1035"/>
          <ac:picMkLst>
            <pc:docMk/>
            <pc:sldMk cId="1757671797" sldId="306"/>
            <ac:picMk id="47" creationId="{8990ED0C-6417-443D-8A22-49AECA963C71}"/>
          </ac:picMkLst>
        </pc:picChg>
        <pc:picChg chg="add mod topLvl modCrop">
          <ac:chgData name="Brady Hine" userId="0f73625f626f0fef" providerId="LiveId" clId="{199F0EB7-83F8-4F93-910B-D89B0729BF1F}" dt="2022-03-05T16:53:42.711" v="1404" actId="164"/>
          <ac:picMkLst>
            <pc:docMk/>
            <pc:sldMk cId="1757671797" sldId="306"/>
            <ac:picMk id="49" creationId="{C48F5903-C5C2-4F31-94A5-F83F638C64F8}"/>
          </ac:picMkLst>
        </pc:picChg>
        <pc:picChg chg="add mod modCrop">
          <ac:chgData name="Brady Hine" userId="0f73625f626f0fef" providerId="LiveId" clId="{199F0EB7-83F8-4F93-910B-D89B0729BF1F}" dt="2022-03-05T16:59:19.592" v="1679" actId="1036"/>
          <ac:picMkLst>
            <pc:docMk/>
            <pc:sldMk cId="1757671797" sldId="306"/>
            <ac:picMk id="54" creationId="{A9EDC4C1-80A6-4ECB-A447-0C8EED907F02}"/>
          </ac:picMkLst>
        </pc:picChg>
        <pc:picChg chg="add mod modCrop">
          <ac:chgData name="Brady Hine" userId="0f73625f626f0fef" providerId="LiveId" clId="{199F0EB7-83F8-4F93-910B-D89B0729BF1F}" dt="2022-03-05T16:59:19.592" v="1679" actId="1036"/>
          <ac:picMkLst>
            <pc:docMk/>
            <pc:sldMk cId="1757671797" sldId="306"/>
            <ac:picMk id="55" creationId="{02CC0079-011B-4C8F-92DA-2D110CF07184}"/>
          </ac:picMkLst>
        </pc:picChg>
        <pc:picChg chg="add mod topLvl modCrop">
          <ac:chgData name="Brady Hine" userId="0f73625f626f0fef" providerId="LiveId" clId="{199F0EB7-83F8-4F93-910B-D89B0729BF1F}" dt="2022-03-05T16:57:00" v="1548" actId="164"/>
          <ac:picMkLst>
            <pc:docMk/>
            <pc:sldMk cId="1757671797" sldId="306"/>
            <ac:picMk id="57" creationId="{F0DE116D-E76F-4015-BAD4-BCDAA8597DBC}"/>
          </ac:picMkLst>
        </pc:picChg>
        <pc:picChg chg="add del mod">
          <ac:chgData name="Brady Hine" userId="0f73625f626f0fef" providerId="LiveId" clId="{199F0EB7-83F8-4F93-910B-D89B0729BF1F}" dt="2022-03-05T16:44:43.876" v="1184" actId="478"/>
          <ac:picMkLst>
            <pc:docMk/>
            <pc:sldMk cId="1757671797" sldId="306"/>
            <ac:picMk id="61" creationId="{6FE5023A-6380-437C-93BA-DF99F6853473}"/>
          </ac:picMkLst>
        </pc:picChg>
        <pc:picChg chg="add del mod">
          <ac:chgData name="Brady Hine" userId="0f73625f626f0fef" providerId="LiveId" clId="{199F0EB7-83F8-4F93-910B-D89B0729BF1F}" dt="2022-03-05T16:44:52.768" v="1186" actId="478"/>
          <ac:picMkLst>
            <pc:docMk/>
            <pc:sldMk cId="1757671797" sldId="306"/>
            <ac:picMk id="62" creationId="{A63790F8-4038-4C00-A226-63250B9ADD86}"/>
          </ac:picMkLst>
        </pc:picChg>
        <pc:picChg chg="add mod">
          <ac:chgData name="Brady Hine" userId="0f73625f626f0fef" providerId="LiveId" clId="{199F0EB7-83F8-4F93-910B-D89B0729BF1F}" dt="2022-03-05T16:45:11.592" v="1188" actId="571"/>
          <ac:picMkLst>
            <pc:docMk/>
            <pc:sldMk cId="1757671797" sldId="306"/>
            <ac:picMk id="63" creationId="{8B682C52-6E9E-40EF-B7CF-C9D12666F784}"/>
          </ac:picMkLst>
        </pc:picChg>
        <pc:picChg chg="add mod">
          <ac:chgData name="Brady Hine" userId="0f73625f626f0fef" providerId="LiveId" clId="{199F0EB7-83F8-4F93-910B-D89B0729BF1F}" dt="2022-03-05T16:45:11.592" v="1188" actId="571"/>
          <ac:picMkLst>
            <pc:docMk/>
            <pc:sldMk cId="1757671797" sldId="306"/>
            <ac:picMk id="64" creationId="{E0F40D7B-A20E-4574-A4F5-FECCD8D7A291}"/>
          </ac:picMkLst>
        </pc:picChg>
        <pc:picChg chg="mod">
          <ac:chgData name="Brady Hine" userId="0f73625f626f0fef" providerId="LiveId" clId="{199F0EB7-83F8-4F93-910B-D89B0729BF1F}" dt="2022-03-05T16:47:33.522" v="1324" actId="571"/>
          <ac:picMkLst>
            <pc:docMk/>
            <pc:sldMk cId="1757671797" sldId="306"/>
            <ac:picMk id="67" creationId="{EB991235-9B71-47CF-95D6-C27B14EFDD78}"/>
          </ac:picMkLst>
        </pc:picChg>
        <pc:picChg chg="add mod">
          <ac:chgData name="Brady Hine" userId="0f73625f626f0fef" providerId="LiveId" clId="{199F0EB7-83F8-4F93-910B-D89B0729BF1F}" dt="2022-03-05T16:58:05.372" v="1633" actId="571"/>
          <ac:picMkLst>
            <pc:docMk/>
            <pc:sldMk cId="1757671797" sldId="306"/>
            <ac:picMk id="79" creationId="{26E11F43-C1EA-4F97-813F-CD16E8DF55E9}"/>
          </ac:picMkLst>
        </pc:picChg>
        <pc:picChg chg="add mod">
          <ac:chgData name="Brady Hine" userId="0f73625f626f0fef" providerId="LiveId" clId="{199F0EB7-83F8-4F93-910B-D89B0729BF1F}" dt="2022-03-05T16:58:05.372" v="1633" actId="571"/>
          <ac:picMkLst>
            <pc:docMk/>
            <pc:sldMk cId="1757671797" sldId="306"/>
            <ac:picMk id="80" creationId="{1119B275-78DD-459A-AC2E-AFB12772532F}"/>
          </ac:picMkLst>
        </pc:picChg>
        <pc:picChg chg="add mod">
          <ac:chgData name="Brady Hine" userId="0f73625f626f0fef" providerId="LiveId" clId="{199F0EB7-83F8-4F93-910B-D89B0729BF1F}" dt="2022-03-05T20:20:20.114" v="6021" actId="571"/>
          <ac:picMkLst>
            <pc:docMk/>
            <pc:sldMk cId="1757671797" sldId="306"/>
            <ac:picMk id="90" creationId="{61E0BF5B-C1F9-4C02-A513-1B8DFDA8FEF2}"/>
          </ac:picMkLst>
        </pc:picChg>
        <pc:picChg chg="add mod">
          <ac:chgData name="Brady Hine" userId="0f73625f626f0fef" providerId="LiveId" clId="{199F0EB7-83F8-4F93-910B-D89B0729BF1F}" dt="2022-03-05T20:20:20.114" v="6021" actId="571"/>
          <ac:picMkLst>
            <pc:docMk/>
            <pc:sldMk cId="1757671797" sldId="306"/>
            <ac:picMk id="92" creationId="{9528E419-F6B4-41FE-96C3-B618DEC36F53}"/>
          </ac:picMkLst>
        </pc:picChg>
        <pc:picChg chg="mod">
          <ac:chgData name="Brady Hine" userId="0f73625f626f0fef" providerId="LiveId" clId="{199F0EB7-83F8-4F93-910B-D89B0729BF1F}" dt="2022-03-05T20:20:20.114" v="6021" actId="571"/>
          <ac:picMkLst>
            <pc:docMk/>
            <pc:sldMk cId="1757671797" sldId="306"/>
            <ac:picMk id="94" creationId="{2EAD16C1-CE21-4996-90E7-258F23010C5C}"/>
          </ac:picMkLst>
        </pc:picChg>
      </pc:sldChg>
      <pc:sldChg chg="new del">
        <pc:chgData name="Brady Hine" userId="0f73625f626f0fef" providerId="LiveId" clId="{199F0EB7-83F8-4F93-910B-D89B0729BF1F}" dt="2022-03-05T16:07:17.344" v="1116" actId="680"/>
        <pc:sldMkLst>
          <pc:docMk/>
          <pc:sldMk cId="2107438795" sldId="306"/>
        </pc:sldMkLst>
      </pc:sldChg>
      <pc:sldChg chg="delSp modSp add mod delAnim modNotesTx">
        <pc:chgData name="Brady Hine" userId="0f73625f626f0fef" providerId="LiveId" clId="{199F0EB7-83F8-4F93-910B-D89B0729BF1F}" dt="2022-03-05T19:05:29.696" v="5668" actId="20577"/>
        <pc:sldMkLst>
          <pc:docMk/>
          <pc:sldMk cId="1489804385" sldId="307"/>
        </pc:sldMkLst>
        <pc:spChg chg="mod">
          <ac:chgData name="Brady Hine" userId="0f73625f626f0fef" providerId="LiveId" clId="{199F0EB7-83F8-4F93-910B-D89B0729BF1F}" dt="2022-03-05T19:03:50.052" v="5638" actId="20577"/>
          <ac:spMkLst>
            <pc:docMk/>
            <pc:sldMk cId="1489804385" sldId="307"/>
            <ac:spMk id="3" creationId="{52DF7417-BC7B-46A1-8AB9-034E48297376}"/>
          </ac:spMkLst>
        </pc:spChg>
        <pc:picChg chg="del">
          <ac:chgData name="Brady Hine" userId="0f73625f626f0fef" providerId="LiveId" clId="{199F0EB7-83F8-4F93-910B-D89B0729BF1F}" dt="2022-03-05T17:35:11.403" v="1762" actId="478"/>
          <ac:picMkLst>
            <pc:docMk/>
            <pc:sldMk cId="1489804385" sldId="307"/>
            <ac:picMk id="5" creationId="{8B8E8729-8B0A-4C52-A696-77380CCBBB84}"/>
          </ac:picMkLst>
        </pc:picChg>
        <pc:picChg chg="del">
          <ac:chgData name="Brady Hine" userId="0f73625f626f0fef" providerId="LiveId" clId="{199F0EB7-83F8-4F93-910B-D89B0729BF1F}" dt="2022-03-05T17:35:10.014" v="1761" actId="478"/>
          <ac:picMkLst>
            <pc:docMk/>
            <pc:sldMk cId="1489804385" sldId="307"/>
            <ac:picMk id="10" creationId="{27271993-7F96-4C67-B414-FD3772004E02}"/>
          </ac:picMkLst>
        </pc:picChg>
        <pc:picChg chg="del">
          <ac:chgData name="Brady Hine" userId="0f73625f626f0fef" providerId="LiveId" clId="{199F0EB7-83F8-4F93-910B-D89B0729BF1F}" dt="2022-03-05T17:35:09.495" v="1760" actId="478"/>
          <ac:picMkLst>
            <pc:docMk/>
            <pc:sldMk cId="1489804385" sldId="307"/>
            <ac:picMk id="12" creationId="{5758C487-5F22-4314-9064-994BCE55D462}"/>
          </ac:picMkLst>
        </pc:picChg>
        <pc:picChg chg="del">
          <ac:chgData name="Brady Hine" userId="0f73625f626f0fef" providerId="LiveId" clId="{199F0EB7-83F8-4F93-910B-D89B0729BF1F}" dt="2022-03-05T17:35:08.697" v="1759" actId="478"/>
          <ac:picMkLst>
            <pc:docMk/>
            <pc:sldMk cId="1489804385" sldId="307"/>
            <ac:picMk id="14" creationId="{D897206B-3914-41B0-9E38-EE9BDF3C4D7C}"/>
          </ac:picMkLst>
        </pc:picChg>
      </pc:sldChg>
      <pc:sldChg chg="addSp delSp modSp add mod delAnim modAnim modNotesTx">
        <pc:chgData name="Brady Hine" userId="0f73625f626f0fef" providerId="LiveId" clId="{199F0EB7-83F8-4F93-910B-D89B0729BF1F}" dt="2022-03-05T21:01:43.597" v="8595"/>
        <pc:sldMkLst>
          <pc:docMk/>
          <pc:sldMk cId="2776791389" sldId="308"/>
        </pc:sldMkLst>
        <pc:spChg chg="del">
          <ac:chgData name="Brady Hine" userId="0f73625f626f0fef" providerId="LiveId" clId="{199F0EB7-83F8-4F93-910B-D89B0729BF1F}" dt="2022-03-05T18:06:48.872" v="2299" actId="478"/>
          <ac:spMkLst>
            <pc:docMk/>
            <pc:sldMk cId="2776791389" sldId="308"/>
            <ac:spMk id="3" creationId="{5589C62C-1483-4289-8126-E26C1FF169A4}"/>
          </ac:spMkLst>
        </pc:spChg>
        <pc:spChg chg="add del mod">
          <ac:chgData name="Brady Hine" userId="0f73625f626f0fef" providerId="LiveId" clId="{199F0EB7-83F8-4F93-910B-D89B0729BF1F}" dt="2022-03-05T18:06:51.541" v="2300" actId="478"/>
          <ac:spMkLst>
            <pc:docMk/>
            <pc:sldMk cId="2776791389" sldId="308"/>
            <ac:spMk id="5" creationId="{3DADDE2B-1DDC-445E-9DE6-D1B01961FABB}"/>
          </ac:spMkLst>
        </pc:spChg>
        <pc:graphicFrameChg chg="add del mod">
          <ac:chgData name="Brady Hine" userId="0f73625f626f0fef" providerId="LiveId" clId="{199F0EB7-83F8-4F93-910B-D89B0729BF1F}" dt="2022-03-05T18:25:20.786" v="2826"/>
          <ac:graphicFrameMkLst>
            <pc:docMk/>
            <pc:sldMk cId="2776791389" sldId="308"/>
            <ac:graphicFrameMk id="11" creationId="{DE1FAAE0-7177-43FF-9C56-288B89F3B1F9}"/>
          </ac:graphicFrameMkLst>
        </pc:graphicFrameChg>
        <pc:picChg chg="add mod">
          <ac:chgData name="Brady Hine" userId="0f73625f626f0fef" providerId="LiveId" clId="{199F0EB7-83F8-4F93-910B-D89B0729BF1F}" dt="2022-03-05T18:25:19.693" v="2824" actId="1035"/>
          <ac:picMkLst>
            <pc:docMk/>
            <pc:sldMk cId="2776791389" sldId="308"/>
            <ac:picMk id="9" creationId="{CAB8C41B-C07B-4A2D-9E6F-3FD2A1C1E4FD}"/>
          </ac:picMkLst>
        </pc:picChg>
        <pc:picChg chg="add mod">
          <ac:chgData name="Brady Hine" userId="0f73625f626f0fef" providerId="LiveId" clId="{199F0EB7-83F8-4F93-910B-D89B0729BF1F}" dt="2022-03-05T18:25:20.226" v="2825" actId="1035"/>
          <ac:picMkLst>
            <pc:docMk/>
            <pc:sldMk cId="2776791389" sldId="308"/>
            <ac:picMk id="10" creationId="{A8379C4A-E734-4A8D-AB65-23EC177E1D71}"/>
          </ac:picMkLst>
        </pc:picChg>
        <pc:picChg chg="del">
          <ac:chgData name="Brady Hine" userId="0f73625f626f0fef" providerId="LiveId" clId="{199F0EB7-83F8-4F93-910B-D89B0729BF1F}" dt="2022-03-05T18:06:30.526" v="2297" actId="478"/>
          <ac:picMkLst>
            <pc:docMk/>
            <pc:sldMk cId="2776791389" sldId="308"/>
            <ac:picMk id="12" creationId="{55417C87-C248-492F-80A5-DEA07D34E107}"/>
          </ac:picMkLst>
        </pc:picChg>
        <pc:picChg chg="del">
          <ac:chgData name="Brady Hine" userId="0f73625f626f0fef" providerId="LiveId" clId="{199F0EB7-83F8-4F93-910B-D89B0729BF1F}" dt="2022-03-05T18:06:35.740" v="2298" actId="478"/>
          <ac:picMkLst>
            <pc:docMk/>
            <pc:sldMk cId="2776791389" sldId="308"/>
            <ac:picMk id="14" creationId="{E8F5D244-5B9C-437D-A679-F08F41E8FFDE}"/>
          </ac:picMkLst>
        </pc:picChg>
      </pc:sldChg>
    </pc:docChg>
  </pc:docChgLst>
  <pc:docChgLst>
    <pc:chgData name="Brady Hine" userId="0f73625f626f0fef" providerId="LiveId" clId="{392A6FDC-2EA9-435F-BE69-25859469936A}"/>
    <pc:docChg chg="undo custSel modSld">
      <pc:chgData name="Brady Hine" userId="0f73625f626f0fef" providerId="LiveId" clId="{392A6FDC-2EA9-435F-BE69-25859469936A}" dt="2022-04-11T20:12:18.222" v="5" actId="1076"/>
      <pc:docMkLst>
        <pc:docMk/>
      </pc:docMkLst>
      <pc:sldChg chg="modSp mod">
        <pc:chgData name="Brady Hine" userId="0f73625f626f0fef" providerId="LiveId" clId="{392A6FDC-2EA9-435F-BE69-25859469936A}" dt="2022-04-11T20:12:18.222" v="5" actId="1076"/>
        <pc:sldMkLst>
          <pc:docMk/>
          <pc:sldMk cId="545198690" sldId="280"/>
        </pc:sldMkLst>
        <pc:picChg chg="mod">
          <ac:chgData name="Brady Hine" userId="0f73625f626f0fef" providerId="LiveId" clId="{392A6FDC-2EA9-435F-BE69-25859469936A}" dt="2022-04-11T20:12:17.343" v="3" actId="1076"/>
          <ac:picMkLst>
            <pc:docMk/>
            <pc:sldMk cId="545198690" sldId="280"/>
            <ac:picMk id="10" creationId="{27271993-7F96-4C67-B414-FD3772004E02}"/>
          </ac:picMkLst>
        </pc:picChg>
        <pc:picChg chg="mod">
          <ac:chgData name="Brady Hine" userId="0f73625f626f0fef" providerId="LiveId" clId="{392A6FDC-2EA9-435F-BE69-25859469936A}" dt="2022-04-11T20:12:17.829" v="4" actId="1076"/>
          <ac:picMkLst>
            <pc:docMk/>
            <pc:sldMk cId="545198690" sldId="280"/>
            <ac:picMk id="12" creationId="{5758C487-5F22-4314-9064-994BCE55D462}"/>
          </ac:picMkLst>
        </pc:picChg>
        <pc:picChg chg="mod">
          <ac:chgData name="Brady Hine" userId="0f73625f626f0fef" providerId="LiveId" clId="{392A6FDC-2EA9-435F-BE69-25859469936A}" dt="2022-04-11T20:12:18.222" v="5" actId="1076"/>
          <ac:picMkLst>
            <pc:docMk/>
            <pc:sldMk cId="545198690" sldId="280"/>
            <ac:picMk id="14" creationId="{D897206B-3914-41B0-9E38-EE9BDF3C4D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Brady and this is my mid semester update presentation for my project investigating the nucleus’ physical role in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Those images are then shown here starting with the control group on the top and the Y27 treatment group at the bottom. The left column shows immediately after the scratch application, the middle at four hours after the scratch, and the right at 21 hours after the scratch. Comparing these two groups we can see noticeably less migration with the Y27 treatment which was expected for validating the setup as Y27 is a blocker of actomyosin contraction. This group then shows the GSK treatment which appears to have increased the rate of migration compared to the control from a visual analysis which is really exciting. This is especially clear in the four-hour timepoints but even with the 21-hour timepoints you can faintly see an outline of the original scratch in some spots of the control where the same can’t be said for the GSK group. Lastly, here we see the TSA group which exhibited a large decrease in migration compared to the control with the amount of migration being even lower than that seen with blocking actomyosin contraction. These images show just one well per treatment group, but the same trends were seen in the other wells too.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701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Remaining planned work for the semester involves running the full assay for aim 2 with GSK and TSA and using automated cell tracking to gather quantitative migration parameters to compare with a control group. There has also been an update to aim 3 of the project as the strain mapping was already ambitious before the setbacks this semester making it no longer seem feasible. Thus, we are looking to change the aim from strain mapping to creating a predictive mechanobiological model for the migration using nuclear mechanics as an input parameter for a migration parameter output. Conducting modeling research for the aim has already begun with creation of the model being the final planned task before E-days.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48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initial timeline proposed for the project but as mentioned previously, some changes have been made.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162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now revised timeline for the remainder of the semester with the areas in dark green showing completed tasks, blue for in progress, and yellow for yet to be started. At this point in time Aim 1 has been completed and Aims 2 and 3 currently underway with creation of the predictive model being the final task before E-days.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587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Collective cell migration is a necessary function for many biological processes to work effectively including, but not limited to, repopulation of cells after tissue engineering, wound healing mechanisms, or formation of developmental tissues. The nucleus’ importance in this is that it serves as a limiting factor for migration due to it often being the largest and stiffest organelle in the cell. To investigate the effects of these impacts on collective cell migration a scratch wound assay model is being used where a layer of cells is cultured, a scratch is applied, and time lapse imaging of the healing process is then used to quantify migration parameters.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40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experiments. This aim will also include determining methods for quantifying migration as well as validating the setup by using the migration inhibitor Y27. The second aim for the project will involve observing how changes to nuclear mechanical factors impacts the quantified migration parameters. Modifying the nucleus will be done by applying GSK and </a:t>
            </a:r>
            <a:r>
              <a:rPr lang="en-US" dirty="0" err="1"/>
              <a:t>Trichostatin</a:t>
            </a:r>
            <a:r>
              <a:rPr lang="en-US" dirty="0"/>
              <a:t> A which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 as well as adaption of the assay to MSCs.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last semester focused on the first aim of establishing the scratch wound assay. This included determining cell culturing time, scratch methodology, and the imaging timeframe required for optimal imaging of the migration process. Work was also done establishing cell staining methods and timing for the nucleus and actin in both live and fixed cells. The two images here help visualize some of the progress made with the left being the first scratch attempt with no migration compared to the right with cleaner edges, cell staining, and migration observed.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45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last semester, an automated cell tracking method was established by using ImageJ and </a:t>
            </a:r>
            <a:r>
              <a:rPr lang="en-US" dirty="0" err="1"/>
              <a:t>TrackMate</a:t>
            </a:r>
            <a:r>
              <a:rPr lang="en-US" dirty="0"/>
              <a:t>. An output sample is shown here to visualize what the software is doing. Here, the white spots are stained cell nuclei, the spot detection is shown as purple rings, and the cell paths over all frames are shown as the colored lines. This then allows us to collect cell specific data of the collective migration process using path calculations. Before the proposal presentation last semester, this setup was used to collect some initial control data from a single well.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44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a couple of the charts generated from that data, and presented during the proposal presentation, which revealed a fairly skewed distribution of migration parameters in a single wound. Originally, tabulated data was being characterized with means and standard deviations but from committee feedback, a median based approach was adopted for the future datasets.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456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allowed us to generate violin plots this semester, to represent the migration data for our parameters of interest for six control wells shown here. These plots are similar to box and whisker plots with showing a median and IQR, except they also visualize the data distribution along the sides of the plots. This graph represents mean speed of the control cells across 6 different wells and shows that the control cells exhibited similar speeds in the wound from well to well. This plot shows the linearity of forward progression for migrating cells which had a larger variation between and within wells than mean speed. So, whether this parameter will be statistically useful for comparing cell treatments remains to be seen. The next two plots being track displacement and track distance show less variation from well to well similar to the mean speed. These plots serve as control data so further analysis will be done comparing these values to those taken after modifying nuclear mechanical properties to provide more useful insight.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159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steps taken this semester focused on validating the scratch wound assay however, there were a few weeks of setbacks here. The first of which involved entire cell cultures dying during incubation even without any treatments. To remedy this, we tried using an earlier passage of the NIH-3T3 cells which had no affect leading us to believe there was a contamination issue. Thus, a deep clean of the cell culture room was done including water baths, fume hoods, and incubators which did fix the issue. After this, suppliers ran low on the </a:t>
            </a:r>
            <a:r>
              <a:rPr lang="en-US" dirty="0" err="1"/>
              <a:t>ibiTreat</a:t>
            </a:r>
            <a:r>
              <a:rPr lang="en-US" dirty="0"/>
              <a:t> well plates we had been using which are  treated to provide cell adhesion sites. So, a different brand of plates was ordered but they ended up not fitting into the microscope well. An attempted fix was using the untreated </a:t>
            </a:r>
            <a:r>
              <a:rPr lang="en-US" dirty="0" err="1"/>
              <a:t>ibi</a:t>
            </a:r>
            <a:r>
              <a:rPr lang="en-US" dirty="0"/>
              <a:t> well plates and placing a collagen layer before seeding cells. This worked quite well and sped up migration to a point that when we checked at our normal time point after the scratch we couldn’t even find where the scratch was made. To increase throughput of the assay for validation and initial aim 2 data, an 8 well plate was seeded and treatments were done with Y27, GSK, and TSA at concentrations shown for 2 wells each with remaining wells being the control. Scratches were made and live imaging of the wounds was then taken at 0-, 4-, and 21-hour time points.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847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1" name="Google Shape;31;p22"/>
          <p:cNvGrpSpPr/>
          <p:nvPr/>
        </p:nvGrpSpPr>
        <p:grpSpPr>
          <a:xfrm>
            <a:off x="0" y="7049630"/>
            <a:ext cx="13817600" cy="722770"/>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Teal">
  <p:cSld name="Title+Content-Teal">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87" name="Google Shape;87;p32"/>
          <p:cNvGrpSpPr/>
          <p:nvPr/>
        </p:nvGrpSpPr>
        <p:grpSpPr>
          <a:xfrm>
            <a:off x="0" y="7049630"/>
            <a:ext cx="13817600" cy="722770"/>
            <a:chOff x="0" y="7049630"/>
            <a:chExt cx="13817600" cy="722770"/>
          </a:xfrm>
        </p:grpSpPr>
        <p:pic>
          <p:nvPicPr>
            <p:cNvPr id="88" name="Google Shape;88;p3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89" name="Google Shape;89;p32"/>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90" name="Google Shape;90;p32"/>
          <p:cNvCxnSpPr/>
          <p:nvPr/>
        </p:nvCxnSpPr>
        <p:spPr>
          <a:xfrm>
            <a:off x="668886" y="1782569"/>
            <a:ext cx="11247120" cy="1"/>
          </a:xfrm>
          <a:prstGeom prst="straightConnector1">
            <a:avLst/>
          </a:prstGeom>
          <a:noFill/>
          <a:ln w="38100" cap="flat" cmpd="sng">
            <a:solidFill>
              <a:srgbClr val="0B5457"/>
            </a:solidFill>
            <a:prstDash val="dashDot"/>
            <a:miter lim="400000"/>
            <a:headEnd type="none" w="sm" len="sm"/>
            <a:tailEnd type="none" w="sm" len="sm"/>
          </a:ln>
        </p:spPr>
      </p:cxnSp>
      <p:pic>
        <p:nvPicPr>
          <p:cNvPr id="91" name="Google Shape;91;p32"/>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92" name="Google Shape;92;p3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Orange">
  <p:cSld name="Title+Content-Orange">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96" name="Google Shape;96;p33"/>
          <p:cNvGrpSpPr/>
          <p:nvPr/>
        </p:nvGrpSpPr>
        <p:grpSpPr>
          <a:xfrm>
            <a:off x="0" y="7049630"/>
            <a:ext cx="13817600" cy="722770"/>
            <a:chOff x="0" y="7049630"/>
            <a:chExt cx="13817600" cy="722770"/>
          </a:xfrm>
        </p:grpSpPr>
        <p:pic>
          <p:nvPicPr>
            <p:cNvPr id="97" name="Google Shape;97;p33"/>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98" name="Google Shape;98;p33"/>
            <p:cNvPicPr preferRelativeResize="0"/>
            <p:nvPr/>
          </p:nvPicPr>
          <p:blipFill rotWithShape="1">
            <a:blip r:embed="rId3">
              <a:alphaModFix/>
            </a:blip>
            <a:srcRect/>
            <a:stretch/>
          </p:blipFill>
          <p:spPr>
            <a:xfrm>
              <a:off x="76538" y="7049630"/>
              <a:ext cx="2536034" cy="722770"/>
            </a:xfrm>
            <a:prstGeom prst="rect">
              <a:avLst/>
            </a:prstGeom>
            <a:noFill/>
            <a:ln>
              <a:noFill/>
            </a:ln>
          </p:spPr>
        </p:pic>
      </p:grpSp>
      <p:pic>
        <p:nvPicPr>
          <p:cNvPr id="99" name="Google Shape;99;p33"/>
          <p:cNvPicPr preferRelativeResize="0"/>
          <p:nvPr/>
        </p:nvPicPr>
        <p:blipFill rotWithShape="1">
          <a:blip r:embed="rId4">
            <a:alphaModFix/>
          </a:blip>
          <a:srcRect/>
          <a:stretch/>
        </p:blipFill>
        <p:spPr>
          <a:xfrm>
            <a:off x="11261299" y="396843"/>
            <a:ext cx="2771453" cy="2771452"/>
          </a:xfrm>
          <a:prstGeom prst="rect">
            <a:avLst/>
          </a:prstGeom>
          <a:noFill/>
          <a:ln>
            <a:noFill/>
          </a:ln>
        </p:spPr>
      </p:pic>
      <p:cxnSp>
        <p:nvCxnSpPr>
          <p:cNvPr id="100" name="Google Shape;100;p33"/>
          <p:cNvCxnSpPr/>
          <p:nvPr/>
        </p:nvCxnSpPr>
        <p:spPr>
          <a:xfrm>
            <a:off x="668886" y="1782569"/>
            <a:ext cx="11247120" cy="1"/>
          </a:xfrm>
          <a:prstGeom prst="straightConnector1">
            <a:avLst/>
          </a:prstGeom>
          <a:noFill/>
          <a:ln w="38100" cap="flat" cmpd="sng">
            <a:solidFill>
              <a:srgbClr val="D9792C"/>
            </a:solidFill>
            <a:prstDash val="dashDot"/>
            <a:miter lim="400000"/>
            <a:headEnd type="none" w="sm" len="sm"/>
            <a:tailEnd type="none" w="sm" len="sm"/>
          </a:ln>
        </p:spPr>
      </p:cxnSp>
      <p:sp>
        <p:nvSpPr>
          <p:cNvPr id="101" name="Google Shape;101;p33"/>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Red">
  <p:cSld name="Title+Content-Red">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05" name="Google Shape;105;p34"/>
          <p:cNvGrpSpPr/>
          <p:nvPr/>
        </p:nvGrpSpPr>
        <p:grpSpPr>
          <a:xfrm>
            <a:off x="0" y="7049630"/>
            <a:ext cx="13817600" cy="722770"/>
            <a:chOff x="0" y="7049630"/>
            <a:chExt cx="13817600" cy="722770"/>
          </a:xfrm>
        </p:grpSpPr>
        <p:pic>
          <p:nvPicPr>
            <p:cNvPr id="106" name="Google Shape;106;p34"/>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07" name="Google Shape;107;p34"/>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08" name="Google Shape;108;p34"/>
          <p:cNvCxnSpPr/>
          <p:nvPr/>
        </p:nvCxnSpPr>
        <p:spPr>
          <a:xfrm>
            <a:off x="668886" y="1782569"/>
            <a:ext cx="11247120" cy="1"/>
          </a:xfrm>
          <a:prstGeom prst="straightConnector1">
            <a:avLst/>
          </a:prstGeom>
          <a:noFill/>
          <a:ln w="38100" cap="flat" cmpd="sng">
            <a:solidFill>
              <a:srgbClr val="D15039"/>
            </a:solidFill>
            <a:prstDash val="dashDot"/>
            <a:miter lim="400000"/>
            <a:headEnd type="none" w="sm" len="sm"/>
            <a:tailEnd type="none" w="sm" len="sm"/>
          </a:ln>
        </p:spPr>
      </p:cxnSp>
      <p:pic>
        <p:nvPicPr>
          <p:cNvPr id="109" name="Google Shape;109;p34"/>
          <p:cNvPicPr preferRelativeResize="0"/>
          <p:nvPr/>
        </p:nvPicPr>
        <p:blipFill rotWithShape="1">
          <a:blip r:embed="rId4">
            <a:alphaModFix/>
          </a:blip>
          <a:srcRect/>
          <a:stretch/>
        </p:blipFill>
        <p:spPr>
          <a:xfrm>
            <a:off x="11261300" y="396843"/>
            <a:ext cx="2771452" cy="2771452"/>
          </a:xfrm>
          <a:prstGeom prst="rect">
            <a:avLst/>
          </a:prstGeom>
          <a:noFill/>
          <a:ln>
            <a:noFill/>
          </a:ln>
        </p:spPr>
      </p:pic>
      <p:sp>
        <p:nvSpPr>
          <p:cNvPr id="110" name="Google Shape;110;p34"/>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Aqua">
  <p:cSld name="Title+Content-Aqua">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14" name="Google Shape;114;p35"/>
          <p:cNvGrpSpPr/>
          <p:nvPr/>
        </p:nvGrpSpPr>
        <p:grpSpPr>
          <a:xfrm>
            <a:off x="0" y="7049630"/>
            <a:ext cx="13817600" cy="722770"/>
            <a:chOff x="0" y="7049630"/>
            <a:chExt cx="13817600" cy="722770"/>
          </a:xfrm>
        </p:grpSpPr>
        <p:pic>
          <p:nvPicPr>
            <p:cNvPr id="115" name="Google Shape;115;p35"/>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16" name="Google Shape;116;p35"/>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17" name="Google Shape;117;p35"/>
          <p:cNvCxnSpPr/>
          <p:nvPr/>
        </p:nvCxnSpPr>
        <p:spPr>
          <a:xfrm>
            <a:off x="668886" y="1782569"/>
            <a:ext cx="11247120" cy="1"/>
          </a:xfrm>
          <a:prstGeom prst="straightConnector1">
            <a:avLst/>
          </a:prstGeom>
          <a:noFill/>
          <a:ln w="38100" cap="flat" cmpd="sng">
            <a:solidFill>
              <a:srgbClr val="0DA5B8"/>
            </a:solidFill>
            <a:prstDash val="dashDot"/>
            <a:miter lim="400000"/>
            <a:headEnd type="none" w="sm" len="sm"/>
            <a:tailEnd type="none" w="sm" len="sm"/>
          </a:ln>
        </p:spPr>
      </p:cxnSp>
      <p:pic>
        <p:nvPicPr>
          <p:cNvPr id="118" name="Google Shape;118;p35"/>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19" name="Google Shape;119;p3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Content-Yellow">
  <p:cSld name="Title+Content-Yellow">
    <p:spTree>
      <p:nvGrpSpPr>
        <p:cNvPr id="1" name="Shape 120"/>
        <p:cNvGrpSpPr/>
        <p:nvPr/>
      </p:nvGrpSpPr>
      <p:grpSpPr>
        <a:xfrm>
          <a:off x="0" y="0"/>
          <a:ext cx="0" cy="0"/>
          <a:chOff x="0" y="0"/>
          <a:chExt cx="0" cy="0"/>
        </a:xfrm>
      </p:grpSpPr>
      <p:sp>
        <p:nvSpPr>
          <p:cNvPr id="121" name="Google Shape;121;p36"/>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23" name="Google Shape;123;p36"/>
          <p:cNvGrpSpPr/>
          <p:nvPr/>
        </p:nvGrpSpPr>
        <p:grpSpPr>
          <a:xfrm>
            <a:off x="0" y="7049630"/>
            <a:ext cx="13817600" cy="722770"/>
            <a:chOff x="0" y="7049630"/>
            <a:chExt cx="13817600" cy="722770"/>
          </a:xfrm>
        </p:grpSpPr>
        <p:pic>
          <p:nvPicPr>
            <p:cNvPr id="124" name="Google Shape;124;p36"/>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25" name="Google Shape;125;p36"/>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26" name="Google Shape;126;p36"/>
          <p:cNvCxnSpPr/>
          <p:nvPr/>
        </p:nvCxnSpPr>
        <p:spPr>
          <a:xfrm>
            <a:off x="668886" y="1782569"/>
            <a:ext cx="11247120" cy="1"/>
          </a:xfrm>
          <a:prstGeom prst="straightConnector1">
            <a:avLst/>
          </a:prstGeom>
          <a:noFill/>
          <a:ln w="38100" cap="flat" cmpd="sng">
            <a:solidFill>
              <a:srgbClr val="F4D736"/>
            </a:solidFill>
            <a:prstDash val="dashDot"/>
            <a:miter lim="400000"/>
            <a:headEnd type="none" w="sm" len="sm"/>
            <a:tailEnd type="none" w="sm" len="sm"/>
          </a:ln>
        </p:spPr>
      </p:cxnSp>
      <p:pic>
        <p:nvPicPr>
          <p:cNvPr id="127" name="Google Shape;127;p36"/>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28" name="Google Shape;128;p3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1" name="Google Shape;131;p37"/>
          <p:cNvSpPr txBox="1">
            <a:spLocks noGrp="1"/>
          </p:cNvSpPr>
          <p:nvPr>
            <p:ph type="title"/>
          </p:nvPr>
        </p:nvSpPr>
        <p:spPr>
          <a:xfrm>
            <a:off x="771027" y="3184381"/>
            <a:ext cx="9744199"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body" idx="1"/>
          </p:nvPr>
        </p:nvSpPr>
        <p:spPr>
          <a:xfrm>
            <a:off x="771027" y="4253661"/>
            <a:ext cx="9744199" cy="517065"/>
          </a:xfrm>
          <a:prstGeom prst="rect">
            <a:avLst/>
          </a:prstGeom>
          <a:noFill/>
          <a:ln>
            <a:noFill/>
          </a:ln>
        </p:spPr>
        <p:txBody>
          <a:bodyPr spcFirstLastPara="1" wrap="square" lIns="91425" tIns="91425" rIns="91425" bIns="91425" anchor="t" anchorCtr="0">
            <a:sp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33" name="Google Shape;133;p3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6" name="Google Shape;136;p38"/>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38"/>
        <p:cNvGrpSpPr/>
        <p:nvPr/>
      </p:nvGrpSpPr>
      <p:grpSpPr>
        <a:xfrm>
          <a:off x="0" y="0"/>
          <a:ext cx="0" cy="0"/>
          <a:chOff x="0" y="0"/>
          <a:chExt cx="0" cy="0"/>
        </a:xfrm>
      </p:grpSpPr>
      <p:pic>
        <p:nvPicPr>
          <p:cNvPr id="139" name="Google Shape;139;p39"/>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40" name="Google Shape;140;p39"/>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1" name="Google Shape;141;p39"/>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2" name="Google Shape;142;p39"/>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3" name="Google Shape;143;p3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7049630"/>
            <a:ext cx="13817600" cy="722770"/>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49"/>
        <p:cNvGrpSpPr/>
        <p:nvPr/>
      </p:nvGrpSpPr>
      <p:grpSpPr>
        <a:xfrm>
          <a:off x="0" y="0"/>
          <a:ext cx="0" cy="0"/>
          <a:chOff x="0" y="0"/>
          <a:chExt cx="0" cy="0"/>
        </a:xfrm>
      </p:grpSpPr>
      <p:pic>
        <p:nvPicPr>
          <p:cNvPr id="150" name="Google Shape;150;p4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51" name="Google Shape;151;p4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3817600" cy="77724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694772" y="606859"/>
            <a:ext cx="6471598" cy="6471598"/>
          </a:xfrm>
          <a:prstGeom prst="rect">
            <a:avLst/>
          </a:prstGeom>
          <a:noFill/>
          <a:ln>
            <a:noFill/>
          </a:ln>
        </p:spPr>
      </p:pic>
      <p:sp>
        <p:nvSpPr>
          <p:cNvPr id="16" name="Google Shape;16;p20"/>
          <p:cNvSpPr txBox="1">
            <a:spLocks noGrp="1"/>
          </p:cNvSpPr>
          <p:nvPr>
            <p:ph type="body" idx="1"/>
          </p:nvPr>
        </p:nvSpPr>
        <p:spPr>
          <a:xfrm>
            <a:off x="3694772" y="2695562"/>
            <a:ext cx="6471598" cy="314593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4400"/>
              <a:buNone/>
              <a:defRPr sz="44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lnSpc>
                <a:spcPct val="100000"/>
              </a:lnSpc>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8760031" y="6803537"/>
            <a:ext cx="4437410" cy="480131"/>
          </a:xfrm>
          <a:prstGeom prst="rect">
            <a:avLst/>
          </a:prstGeom>
          <a:noFill/>
          <a:ln>
            <a:noFill/>
          </a:ln>
        </p:spPr>
        <p:txBody>
          <a:bodyPr spcFirstLastPara="1" wrap="square" lIns="91425" tIns="91425" rIns="91425" bIns="91425" anchor="t" anchorCtr="0">
            <a:spAutoFit/>
          </a:bodyPr>
          <a:lstStyle>
            <a:lvl1pPr marL="457200" lvl="0" indent="-228600" algn="r">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lnSpc>
                <a:spcPct val="100000"/>
              </a:lnSpc>
              <a:spcBef>
                <a:spcPts val="600"/>
              </a:spcBef>
              <a:spcAft>
                <a:spcPts val="0"/>
              </a:spcAft>
              <a:buClr>
                <a:srgbClr val="0B3F40"/>
              </a:buClr>
              <a:buSzPts val="1648"/>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19" name="Google Shape;19;p2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Green">
  <p:cSld name="Photo+Green">
    <p:spTree>
      <p:nvGrpSpPr>
        <p:cNvPr id="1" name="Shape 47"/>
        <p:cNvGrpSpPr/>
        <p:nvPr/>
      </p:nvGrpSpPr>
      <p:grpSpPr>
        <a:xfrm>
          <a:off x="0" y="0"/>
          <a:ext cx="0" cy="0"/>
          <a:chOff x="0" y="0"/>
          <a:chExt cx="0" cy="0"/>
        </a:xfrm>
      </p:grpSpPr>
      <p:pic>
        <p:nvPicPr>
          <p:cNvPr id="48" name="Google Shape;48;p25"/>
          <p:cNvPicPr preferRelativeResize="0"/>
          <p:nvPr/>
        </p:nvPicPr>
        <p:blipFill rotWithShape="1">
          <a:blip r:embed="rId2">
            <a:alphaModFix/>
          </a:blip>
          <a:srcRect l="25398" r="40778"/>
          <a:stretch/>
        </p:blipFill>
        <p:spPr>
          <a:xfrm>
            <a:off x="9144000" y="0"/>
            <a:ext cx="4673600" cy="7772400"/>
          </a:xfrm>
          <a:prstGeom prst="rect">
            <a:avLst/>
          </a:prstGeom>
          <a:noFill/>
          <a:ln>
            <a:noFill/>
          </a:ln>
        </p:spPr>
      </p:pic>
      <p:sp>
        <p:nvSpPr>
          <p:cNvPr id="49" name="Google Shape;49;p25"/>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0" name="Google Shape;50;p25"/>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spAutoFit/>
          </a:bodyPr>
          <a:lstStyle>
            <a:lvl1pPr lvl="0" algn="ctr">
              <a:lnSpc>
                <a:spcPct val="100000"/>
              </a:lnSpc>
              <a:spcBef>
                <a:spcPts val="0"/>
              </a:spcBef>
              <a:spcAft>
                <a:spcPts val="0"/>
              </a:spcAft>
              <a:buClr>
                <a:schemeClr val="lt1"/>
              </a:buClr>
              <a:buSzPts val="2800"/>
              <a:buFont typeface="Arial"/>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sp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2" name="Google Shape;52;p25"/>
          <p:cNvPicPr preferRelativeResize="0"/>
          <p:nvPr/>
        </p:nvPicPr>
        <p:blipFill rotWithShape="1">
          <a:blip r:embed="rId3">
            <a:alphaModFix/>
          </a:blip>
          <a:srcRect/>
          <a:stretch/>
        </p:blipFill>
        <p:spPr>
          <a:xfrm>
            <a:off x="12932416" y="6948176"/>
            <a:ext cx="488944" cy="488944"/>
          </a:xfrm>
          <a:prstGeom prst="rect">
            <a:avLst/>
          </a:prstGeom>
          <a:noFill/>
          <a:ln>
            <a:noFill/>
          </a:ln>
        </p:spPr>
      </p:pic>
      <p:sp>
        <p:nvSpPr>
          <p:cNvPr id="53" name="Google Shape;53;p2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26"/>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59"/>
        <p:cNvGrpSpPr/>
        <p:nvPr/>
      </p:nvGrpSpPr>
      <p:grpSpPr>
        <a:xfrm>
          <a:off x="0" y="0"/>
          <a:ext cx="0" cy="0"/>
          <a:chOff x="0" y="0"/>
          <a:chExt cx="0" cy="0"/>
        </a:xfrm>
      </p:grpSpPr>
      <p:sp>
        <p:nvSpPr>
          <p:cNvPr id="60" name="Google Shape;60;p27"/>
          <p:cNvSpPr>
            <a:spLocks noGrp="1"/>
          </p:cNvSpPr>
          <p:nvPr>
            <p:ph type="pic" idx="2"/>
          </p:nvPr>
        </p:nvSpPr>
        <p:spPr>
          <a:xfrm>
            <a:off x="0" y="0"/>
            <a:ext cx="13817599" cy="710065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61" name="Google Shape;61;p27"/>
          <p:cNvGrpSpPr/>
          <p:nvPr/>
        </p:nvGrpSpPr>
        <p:grpSpPr>
          <a:xfrm>
            <a:off x="0" y="7049630"/>
            <a:ext cx="13817600" cy="722770"/>
            <a:chOff x="0" y="7049630"/>
            <a:chExt cx="13817600" cy="722770"/>
          </a:xfrm>
        </p:grpSpPr>
        <p:pic>
          <p:nvPicPr>
            <p:cNvPr id="62" name="Google Shape;62;p27"/>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63" name="Google Shape;63;p27"/>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64" name="Google Shape;64;p2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65"/>
        <p:cNvGrpSpPr/>
        <p:nvPr/>
      </p:nvGrpSpPr>
      <p:grpSpPr>
        <a:xfrm>
          <a:off x="0" y="0"/>
          <a:ext cx="0" cy="0"/>
          <a:chOff x="0" y="0"/>
          <a:chExt cx="0" cy="0"/>
        </a:xfrm>
      </p:grpSpPr>
      <p:sp>
        <p:nvSpPr>
          <p:cNvPr id="66" name="Google Shape;66;p28"/>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spAutoFit/>
          </a:bodyPr>
          <a:lstStyle>
            <a:lvl1pPr lvl="0" algn="l">
              <a:lnSpc>
                <a:spcPct val="100000"/>
              </a:lnSpc>
              <a:spcBef>
                <a:spcPts val="0"/>
              </a:spcBef>
              <a:spcAft>
                <a:spcPts val="0"/>
              </a:spcAft>
              <a:buClr>
                <a:schemeClr val="dk2"/>
              </a:buClr>
              <a:buSzPts val="3846"/>
              <a:buFont typeface="Arial"/>
              <a:buNone/>
              <a:defRPr sz="38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sp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rm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72" name="Google Shape;72;p29"/>
          <p:cNvGrpSpPr/>
          <p:nvPr/>
        </p:nvGrpSpPr>
        <p:grpSpPr>
          <a:xfrm>
            <a:off x="0" y="7049630"/>
            <a:ext cx="13817600" cy="722770"/>
            <a:chOff x="0" y="7049630"/>
            <a:chExt cx="13817600" cy="722770"/>
          </a:xfrm>
        </p:grpSpPr>
        <p:pic>
          <p:nvPicPr>
            <p:cNvPr id="73" name="Google Shape;73;p29"/>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74" name="Google Shape;74;p29"/>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75" name="Google Shape;75;p2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76"/>
        <p:cNvGrpSpPr/>
        <p:nvPr/>
      </p:nvGrpSpPr>
      <p:grpSpPr>
        <a:xfrm>
          <a:off x="0" y="0"/>
          <a:ext cx="0" cy="0"/>
          <a:chOff x="0" y="0"/>
          <a:chExt cx="0" cy="0"/>
        </a:xfrm>
      </p:grpSpPr>
      <p:sp>
        <p:nvSpPr>
          <p:cNvPr id="77" name="Google Shape;77;p3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80" name="Google Shape;80;p31"/>
          <p:cNvSpPr txBox="1"/>
          <p:nvPr/>
        </p:nvSpPr>
        <p:spPr>
          <a:xfrm>
            <a:off x="3864854" y="3288660"/>
            <a:ext cx="6087891" cy="1107996"/>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81" name="Google Shape;81;p31"/>
          <p:cNvPicPr preferRelativeResize="0"/>
          <p:nvPr/>
        </p:nvPicPr>
        <p:blipFill rotWithShape="1">
          <a:blip r:embed="rId3">
            <a:alphaModFix/>
          </a:blip>
          <a:srcRect/>
          <a:stretch/>
        </p:blipFill>
        <p:spPr>
          <a:xfrm>
            <a:off x="3694772" y="606859"/>
            <a:ext cx="6471598" cy="6471598"/>
          </a:xfrm>
          <a:prstGeom prst="rect">
            <a:avLst/>
          </a:prstGeom>
          <a:noFill/>
          <a:ln>
            <a:noFill/>
          </a:ln>
        </p:spPr>
      </p:pic>
      <p:pic>
        <p:nvPicPr>
          <p:cNvPr id="82" name="Google Shape;82;p31"/>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83" name="Google Shape;83;p3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marR="0" lvl="0" algn="l" rtl="0">
              <a:lnSpc>
                <a:spcPct val="100000"/>
              </a:lnSpc>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28074" y="2081483"/>
            <a:ext cx="12561453" cy="309315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L="2743200" marR="0" lvl="5"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t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515258" y="2516048"/>
            <a:ext cx="6471598" cy="3145934"/>
          </a:xfrm>
        </p:spPr>
        <p:txBody>
          <a:bodyPr>
            <a:normAutofit/>
          </a:bodyPr>
          <a:lstStyle/>
          <a:p>
            <a:r>
              <a:rPr lang="en-US" sz="4000" dirty="0"/>
              <a:t>The Nucleus’ Physical Role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60031" y="6803537"/>
            <a:ext cx="4437410" cy="557045"/>
          </a:xfrm>
        </p:spPr>
        <p:txBody>
          <a:bodyPr/>
          <a:lstStyle/>
          <a:p>
            <a:r>
              <a:rPr lang="en-US" dirty="0"/>
              <a:t>Presented By: Brady Hine</a:t>
            </a: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B0489-147E-4369-8D4D-43A153C57C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chemeClr val="bg1"/>
                </a:solidFill>
              </a:rPr>
              <a:t>10</a:t>
            </a:fld>
            <a:endParaRPr lang="en-US" dirty="0">
              <a:solidFill>
                <a:schemeClr val="bg1"/>
              </a:solidFill>
            </a:endParaRPr>
          </a:p>
        </p:txBody>
      </p:sp>
      <p:pic>
        <p:nvPicPr>
          <p:cNvPr id="29" name="Picture 28">
            <a:extLst>
              <a:ext uri="{FF2B5EF4-FFF2-40B4-BE49-F238E27FC236}">
                <a16:creationId xmlns:a16="http://schemas.microsoft.com/office/drawing/2014/main" id="{B1A07F86-0492-4151-86DC-5AB8BBE19B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57" t="22580" r="25817" b="10907"/>
          <a:stretch/>
        </p:blipFill>
        <p:spPr bwMode="auto">
          <a:xfrm>
            <a:off x="2784584" y="45783"/>
            <a:ext cx="1978956" cy="3338195"/>
          </a:xfrm>
          <a:prstGeom prst="rect">
            <a:avLst/>
          </a:prstGeom>
          <a:noFill/>
          <a:ln>
            <a:noFill/>
          </a:ln>
          <a:extLst>
            <a:ext uri="{53640926-AAD7-44D8-BBD7-CCE9431645EC}">
              <a14:shadowObscured xmlns:a14="http://schemas.microsoft.com/office/drawing/2010/main"/>
            </a:ext>
          </a:extLst>
        </p:spPr>
      </p:pic>
      <p:sp>
        <p:nvSpPr>
          <p:cNvPr id="30" name="Text Box 2">
            <a:extLst>
              <a:ext uri="{FF2B5EF4-FFF2-40B4-BE49-F238E27FC236}">
                <a16:creationId xmlns:a16="http://schemas.microsoft.com/office/drawing/2014/main" id="{62AECF96-565E-433D-A6F5-13AC45BD06F0}"/>
              </a:ext>
            </a:extLst>
          </p:cNvPr>
          <p:cNvSpPr txBox="1">
            <a:spLocks noChangeArrowheads="1"/>
          </p:cNvSpPr>
          <p:nvPr/>
        </p:nvSpPr>
        <p:spPr bwMode="auto">
          <a:xfrm rot="16200000">
            <a:off x="-128524" y="1414524"/>
            <a:ext cx="1166495"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Control Group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1" name="Picture 30">
            <a:extLst>
              <a:ext uri="{FF2B5EF4-FFF2-40B4-BE49-F238E27FC236}">
                <a16:creationId xmlns:a16="http://schemas.microsoft.com/office/drawing/2014/main" id="{98653A37-4545-442E-A5B5-5A67521FCCC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3656" t="21633" r="23019" b="11866"/>
          <a:stretch/>
        </p:blipFill>
        <p:spPr bwMode="auto">
          <a:xfrm>
            <a:off x="4909847" y="45783"/>
            <a:ext cx="1978957" cy="3338195"/>
          </a:xfrm>
          <a:prstGeom prst="rect">
            <a:avLst/>
          </a:prstGeom>
          <a:noFill/>
          <a:ln>
            <a:noFill/>
          </a:ln>
          <a:extLst>
            <a:ext uri="{53640926-AAD7-44D8-BBD7-CCE9431645EC}">
              <a14:shadowObscured xmlns:a14="http://schemas.microsoft.com/office/drawing/2010/main"/>
            </a:ext>
          </a:extLst>
        </p:spPr>
      </p:pic>
      <p:grpSp>
        <p:nvGrpSpPr>
          <p:cNvPr id="72" name="Group 71">
            <a:extLst>
              <a:ext uri="{FF2B5EF4-FFF2-40B4-BE49-F238E27FC236}">
                <a16:creationId xmlns:a16="http://schemas.microsoft.com/office/drawing/2014/main" id="{FC7457E2-D5F4-4150-8A04-E6B2E468E072}"/>
              </a:ext>
            </a:extLst>
          </p:cNvPr>
          <p:cNvGrpSpPr/>
          <p:nvPr/>
        </p:nvGrpSpPr>
        <p:grpSpPr>
          <a:xfrm>
            <a:off x="684398" y="28954"/>
            <a:ext cx="2048458" cy="3337560"/>
            <a:chOff x="684398" y="107494"/>
            <a:chExt cx="2048458" cy="3337560"/>
          </a:xfrm>
        </p:grpSpPr>
        <p:pic>
          <p:nvPicPr>
            <p:cNvPr id="33" name="Picture 32">
              <a:extLst>
                <a:ext uri="{FF2B5EF4-FFF2-40B4-BE49-F238E27FC236}">
                  <a16:creationId xmlns:a16="http://schemas.microsoft.com/office/drawing/2014/main" id="{72B761AE-EEB4-4BB3-8D39-5A16A88AF2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038" t="23152" r="30633" b="10341"/>
            <a:stretch/>
          </p:blipFill>
          <p:spPr bwMode="auto">
            <a:xfrm>
              <a:off x="684398" y="107494"/>
              <a:ext cx="1978956" cy="3337560"/>
            </a:xfrm>
            <a:prstGeom prst="rect">
              <a:avLst/>
            </a:prstGeom>
            <a:noFill/>
            <a:ln>
              <a:noFill/>
            </a:ln>
            <a:extLst>
              <a:ext uri="{53640926-AAD7-44D8-BBD7-CCE9431645EC}">
                <a14:shadowObscured xmlns:a14="http://schemas.microsoft.com/office/drawing/2010/main"/>
              </a:ext>
            </a:extLst>
          </p:spPr>
        </p:pic>
        <p:grpSp>
          <p:nvGrpSpPr>
            <p:cNvPr id="34" name="Group 33">
              <a:extLst>
                <a:ext uri="{FF2B5EF4-FFF2-40B4-BE49-F238E27FC236}">
                  <a16:creationId xmlns:a16="http://schemas.microsoft.com/office/drawing/2014/main" id="{D0702690-6F59-4C34-B86E-CBDEAC9C584C}"/>
                </a:ext>
              </a:extLst>
            </p:cNvPr>
            <p:cNvGrpSpPr/>
            <p:nvPr/>
          </p:nvGrpSpPr>
          <p:grpSpPr>
            <a:xfrm>
              <a:off x="2051904" y="3025117"/>
              <a:ext cx="680952" cy="276226"/>
              <a:chOff x="22335" y="0"/>
              <a:chExt cx="681038" cy="276226"/>
            </a:xfrm>
          </p:grpSpPr>
          <p:sp>
            <p:nvSpPr>
              <p:cNvPr id="35" name="Rectangle 34">
                <a:extLst>
                  <a:ext uri="{FF2B5EF4-FFF2-40B4-BE49-F238E27FC236}">
                    <a16:creationId xmlns:a16="http://schemas.microsoft.com/office/drawing/2014/main" id="{65D1D89B-6D0F-45DF-BFB6-0F61740CC338}"/>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Text Box 27">
                <a:extLst>
                  <a:ext uri="{FF2B5EF4-FFF2-40B4-BE49-F238E27FC236}">
                    <a16:creationId xmlns:a16="http://schemas.microsoft.com/office/drawing/2014/main" id="{17DB7BE9-C9C7-4323-9C94-72B704E52BBB}"/>
                  </a:ext>
                </a:extLst>
              </p:cNvPr>
              <p:cNvSpPr txBox="1"/>
              <p:nvPr/>
            </p:nvSpPr>
            <p:spPr>
              <a:xfrm>
                <a:off x="22335" y="0"/>
                <a:ext cx="681038" cy="2238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37" name="Picture 36">
            <a:extLst>
              <a:ext uri="{FF2B5EF4-FFF2-40B4-BE49-F238E27FC236}">
                <a16:creationId xmlns:a16="http://schemas.microsoft.com/office/drawing/2014/main" id="{37E105AD-A5F5-46C7-9DF3-4507D14B63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64" r="21021" b="33497"/>
          <a:stretch/>
        </p:blipFill>
        <p:spPr bwMode="auto">
          <a:xfrm>
            <a:off x="2781391" y="3833004"/>
            <a:ext cx="1984054" cy="3338195"/>
          </a:xfrm>
          <a:prstGeom prst="rect">
            <a:avLst/>
          </a:prstGeom>
          <a:noFill/>
          <a:ln>
            <a:noFill/>
          </a:ln>
          <a:extLst>
            <a:ext uri="{53640926-AAD7-44D8-BBD7-CCE9431645EC}">
              <a14:shadowObscured xmlns:a14="http://schemas.microsoft.com/office/drawing/2010/main"/>
            </a:ext>
          </a:extLst>
        </p:spPr>
      </p:pic>
      <p:sp>
        <p:nvSpPr>
          <p:cNvPr id="38" name="Text Box 2">
            <a:extLst>
              <a:ext uri="{FF2B5EF4-FFF2-40B4-BE49-F238E27FC236}">
                <a16:creationId xmlns:a16="http://schemas.microsoft.com/office/drawing/2014/main" id="{EE371098-BB62-4501-9C1A-CE7E41194C58}"/>
              </a:ext>
            </a:extLst>
          </p:cNvPr>
          <p:cNvSpPr txBox="1">
            <a:spLocks noChangeArrowheads="1"/>
          </p:cNvSpPr>
          <p:nvPr/>
        </p:nvSpPr>
        <p:spPr bwMode="auto">
          <a:xfrm rot="16200000">
            <a:off x="-128525" y="5200159"/>
            <a:ext cx="1166495"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20μM Y27632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9" name="Picture 38">
            <a:extLst>
              <a:ext uri="{FF2B5EF4-FFF2-40B4-BE49-F238E27FC236}">
                <a16:creationId xmlns:a16="http://schemas.microsoft.com/office/drawing/2014/main" id="{F8F73AE7-DD6E-4A33-8385-EB687C5C543D}"/>
              </a:ext>
            </a:extLst>
          </p:cNvPr>
          <p:cNvPicPr>
            <a:picLocks noChangeAspect="1"/>
          </p:cNvPicPr>
          <p:nvPr/>
        </p:nvPicPr>
        <p:blipFill rotWithShape="1">
          <a:blip r:embed="rId7" cstate="print">
            <a:alphaModFix/>
            <a:extLst>
              <a:ext uri="{28A0092B-C50C-407E-A947-70E740481C1C}">
                <a14:useLocalDpi xmlns:a14="http://schemas.microsoft.com/office/drawing/2010/main" val="0"/>
              </a:ext>
            </a:extLst>
          </a:blip>
          <a:srcRect l="48306" r="18257" b="33509"/>
          <a:stretch/>
        </p:blipFill>
        <p:spPr bwMode="auto">
          <a:xfrm>
            <a:off x="4886755" y="3849833"/>
            <a:ext cx="1984054" cy="3338195"/>
          </a:xfrm>
          <a:prstGeom prst="rect">
            <a:avLst/>
          </a:prstGeom>
          <a:noFill/>
          <a:ln>
            <a:noFill/>
          </a:ln>
          <a:extLst>
            <a:ext uri="{53640926-AAD7-44D8-BBD7-CCE9431645EC}">
              <a14:shadowObscured xmlns:a14="http://schemas.microsoft.com/office/drawing/2010/main"/>
            </a:ext>
          </a:extLst>
        </p:spPr>
      </p:pic>
      <p:grpSp>
        <p:nvGrpSpPr>
          <p:cNvPr id="73" name="Group 72">
            <a:extLst>
              <a:ext uri="{FF2B5EF4-FFF2-40B4-BE49-F238E27FC236}">
                <a16:creationId xmlns:a16="http://schemas.microsoft.com/office/drawing/2014/main" id="{E0DA94B9-67FF-482B-9F0A-F6BF3D437BE9}"/>
              </a:ext>
            </a:extLst>
          </p:cNvPr>
          <p:cNvGrpSpPr/>
          <p:nvPr/>
        </p:nvGrpSpPr>
        <p:grpSpPr>
          <a:xfrm>
            <a:off x="684398" y="3833004"/>
            <a:ext cx="2069412" cy="3337560"/>
            <a:chOff x="684398" y="3698367"/>
            <a:chExt cx="2069412" cy="3337560"/>
          </a:xfrm>
        </p:grpSpPr>
        <p:pic>
          <p:nvPicPr>
            <p:cNvPr id="41" name="Picture 40">
              <a:extLst>
                <a:ext uri="{FF2B5EF4-FFF2-40B4-BE49-F238E27FC236}">
                  <a16:creationId xmlns:a16="http://schemas.microsoft.com/office/drawing/2014/main" id="{D7718A9A-71F4-4C42-BF70-BAC9956239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3171" r="23416" b="33511"/>
            <a:stretch/>
          </p:blipFill>
          <p:spPr bwMode="auto">
            <a:xfrm>
              <a:off x="684398" y="3698367"/>
              <a:ext cx="1984054" cy="3337560"/>
            </a:xfrm>
            <a:prstGeom prst="rect">
              <a:avLst/>
            </a:prstGeom>
            <a:noFill/>
            <a:ln>
              <a:noFill/>
            </a:ln>
            <a:extLst>
              <a:ext uri="{53640926-AAD7-44D8-BBD7-CCE9431645EC}">
                <a14:shadowObscured xmlns:a14="http://schemas.microsoft.com/office/drawing/2010/main"/>
              </a:ext>
            </a:extLst>
          </p:spPr>
        </p:pic>
        <p:grpSp>
          <p:nvGrpSpPr>
            <p:cNvPr id="42" name="Group 41">
              <a:extLst>
                <a:ext uri="{FF2B5EF4-FFF2-40B4-BE49-F238E27FC236}">
                  <a16:creationId xmlns:a16="http://schemas.microsoft.com/office/drawing/2014/main" id="{C10E9576-D5D9-4FC2-A1FA-4F17245DC30E}"/>
                </a:ext>
              </a:extLst>
            </p:cNvPr>
            <p:cNvGrpSpPr/>
            <p:nvPr/>
          </p:nvGrpSpPr>
          <p:grpSpPr>
            <a:xfrm>
              <a:off x="2072852" y="6674132"/>
              <a:ext cx="680958" cy="276226"/>
              <a:chOff x="22335" y="0"/>
              <a:chExt cx="681038" cy="276226"/>
            </a:xfrm>
          </p:grpSpPr>
          <p:sp>
            <p:nvSpPr>
              <p:cNvPr id="43" name="Rectangle 42">
                <a:extLst>
                  <a:ext uri="{FF2B5EF4-FFF2-40B4-BE49-F238E27FC236}">
                    <a16:creationId xmlns:a16="http://schemas.microsoft.com/office/drawing/2014/main" id="{F47259A2-472C-4D55-A9F9-07FFBDA999B7}"/>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Text Box 32">
                <a:extLst>
                  <a:ext uri="{FF2B5EF4-FFF2-40B4-BE49-F238E27FC236}">
                    <a16:creationId xmlns:a16="http://schemas.microsoft.com/office/drawing/2014/main" id="{2FE68078-6821-4C55-9291-8FB5B9288117}"/>
                  </a:ext>
                </a:extLst>
              </p:cNvPr>
              <p:cNvSpPr txBox="1"/>
              <p:nvPr/>
            </p:nvSpPr>
            <p:spPr>
              <a:xfrm>
                <a:off x="22335" y="0"/>
                <a:ext cx="681038" cy="2238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45" name="Picture 44">
            <a:extLst>
              <a:ext uri="{FF2B5EF4-FFF2-40B4-BE49-F238E27FC236}">
                <a16:creationId xmlns:a16="http://schemas.microsoft.com/office/drawing/2014/main" id="{5F53795B-E2F6-4DED-801C-42C889F9D40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583" t="33493" r="38158" b="-1"/>
          <a:stretch/>
        </p:blipFill>
        <p:spPr bwMode="auto">
          <a:xfrm>
            <a:off x="9453373" y="30261"/>
            <a:ext cx="1974425" cy="3337560"/>
          </a:xfrm>
          <a:prstGeom prst="rect">
            <a:avLst/>
          </a:prstGeom>
          <a:noFill/>
          <a:ln>
            <a:noFill/>
          </a:ln>
          <a:extLst>
            <a:ext uri="{53640926-AAD7-44D8-BBD7-CCE9431645EC}">
              <a14:shadowObscured xmlns:a14="http://schemas.microsoft.com/office/drawing/2010/main"/>
            </a:ext>
          </a:extLst>
        </p:spPr>
      </p:pic>
      <p:sp>
        <p:nvSpPr>
          <p:cNvPr id="46" name="Text Box 2">
            <a:extLst>
              <a:ext uri="{FF2B5EF4-FFF2-40B4-BE49-F238E27FC236}">
                <a16:creationId xmlns:a16="http://schemas.microsoft.com/office/drawing/2014/main" id="{4E85820D-0F78-4415-99DD-ED1B78222F00}"/>
              </a:ext>
            </a:extLst>
          </p:cNvPr>
          <p:cNvSpPr txBox="1">
            <a:spLocks noChangeArrowheads="1"/>
          </p:cNvSpPr>
          <p:nvPr/>
        </p:nvSpPr>
        <p:spPr bwMode="auto">
          <a:xfrm rot="16200000">
            <a:off x="6508998" y="1387536"/>
            <a:ext cx="1229360"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20μM GSK126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7" name="Picture 46">
            <a:extLst>
              <a:ext uri="{FF2B5EF4-FFF2-40B4-BE49-F238E27FC236}">
                <a16:creationId xmlns:a16="http://schemas.microsoft.com/office/drawing/2014/main" id="{8990ED0C-6417-443D-8A22-49AECA963C71}"/>
              </a:ext>
            </a:extLst>
          </p:cNvPr>
          <p:cNvPicPr>
            <a:picLocks noChangeAspect="1"/>
          </p:cNvPicPr>
          <p:nvPr/>
        </p:nvPicPr>
        <p:blipFill rotWithShape="1">
          <a:blip r:embed="rId10" cstate="print">
            <a:alphaModFix/>
            <a:extLst>
              <a:ext uri="{28A0092B-C50C-407E-A947-70E740481C1C}">
                <a14:useLocalDpi xmlns:a14="http://schemas.microsoft.com/office/drawing/2010/main" val="0"/>
              </a:ext>
            </a:extLst>
          </a:blip>
          <a:srcRect l="30945" t="33579" r="35827"/>
          <a:stretch/>
        </p:blipFill>
        <p:spPr bwMode="auto">
          <a:xfrm>
            <a:off x="11549167" y="25921"/>
            <a:ext cx="1972096" cy="3334385"/>
          </a:xfrm>
          <a:prstGeom prst="rect">
            <a:avLst/>
          </a:prstGeom>
          <a:noFill/>
          <a:ln>
            <a:noFill/>
          </a:ln>
          <a:extLst>
            <a:ext uri="{53640926-AAD7-44D8-BBD7-CCE9431645EC}">
              <a14:shadowObscured xmlns:a14="http://schemas.microsoft.com/office/drawing/2010/main"/>
            </a:ext>
          </a:extLst>
        </p:spPr>
      </p:pic>
      <p:grpSp>
        <p:nvGrpSpPr>
          <p:cNvPr id="74" name="Group 73">
            <a:extLst>
              <a:ext uri="{FF2B5EF4-FFF2-40B4-BE49-F238E27FC236}">
                <a16:creationId xmlns:a16="http://schemas.microsoft.com/office/drawing/2014/main" id="{6DE26F44-976A-477C-8A08-BAC61DEBF3C1}"/>
              </a:ext>
            </a:extLst>
          </p:cNvPr>
          <p:cNvGrpSpPr/>
          <p:nvPr/>
        </p:nvGrpSpPr>
        <p:grpSpPr>
          <a:xfrm>
            <a:off x="7346205" y="32129"/>
            <a:ext cx="2011468" cy="3337560"/>
            <a:chOff x="7935240" y="110669"/>
            <a:chExt cx="2011468" cy="3337560"/>
          </a:xfrm>
        </p:grpSpPr>
        <p:pic>
          <p:nvPicPr>
            <p:cNvPr id="49" name="Picture 48">
              <a:extLst>
                <a:ext uri="{FF2B5EF4-FFF2-40B4-BE49-F238E27FC236}">
                  <a16:creationId xmlns:a16="http://schemas.microsoft.com/office/drawing/2014/main" id="{C48F5903-C5C2-4F31-94A5-F83F638C64F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620" t="33492" r="41051" b="-1"/>
            <a:stretch/>
          </p:blipFill>
          <p:spPr bwMode="auto">
            <a:xfrm>
              <a:off x="7935240" y="110669"/>
              <a:ext cx="1978958" cy="3337560"/>
            </a:xfrm>
            <a:prstGeom prst="rect">
              <a:avLst/>
            </a:prstGeom>
            <a:noFill/>
            <a:ln>
              <a:noFill/>
            </a:ln>
            <a:extLst>
              <a:ext uri="{53640926-AAD7-44D8-BBD7-CCE9431645EC}">
                <a14:shadowObscured xmlns:a14="http://schemas.microsoft.com/office/drawing/2010/main"/>
              </a:ext>
            </a:extLst>
          </p:spPr>
        </p:pic>
        <p:grpSp>
          <p:nvGrpSpPr>
            <p:cNvPr id="50" name="Group 49">
              <a:extLst>
                <a:ext uri="{FF2B5EF4-FFF2-40B4-BE49-F238E27FC236}">
                  <a16:creationId xmlns:a16="http://schemas.microsoft.com/office/drawing/2014/main" id="{F06DE811-1F73-4992-9424-F3D0FB7C4A72}"/>
                </a:ext>
              </a:extLst>
            </p:cNvPr>
            <p:cNvGrpSpPr/>
            <p:nvPr/>
          </p:nvGrpSpPr>
          <p:grpSpPr>
            <a:xfrm>
              <a:off x="9265707" y="3086434"/>
              <a:ext cx="681001" cy="276226"/>
              <a:chOff x="22335" y="0"/>
              <a:chExt cx="681038" cy="276226"/>
            </a:xfrm>
          </p:grpSpPr>
          <p:sp>
            <p:nvSpPr>
              <p:cNvPr id="51" name="Rectangle 50">
                <a:extLst>
                  <a:ext uri="{FF2B5EF4-FFF2-40B4-BE49-F238E27FC236}">
                    <a16:creationId xmlns:a16="http://schemas.microsoft.com/office/drawing/2014/main" id="{E22441A9-DC05-4A74-B205-69BAF7B45E0E}"/>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Text Box 35">
                <a:extLst>
                  <a:ext uri="{FF2B5EF4-FFF2-40B4-BE49-F238E27FC236}">
                    <a16:creationId xmlns:a16="http://schemas.microsoft.com/office/drawing/2014/main" id="{0E4FF7DF-BC8A-4580-8BD0-308B2A060649}"/>
                  </a:ext>
                </a:extLst>
              </p:cNvPr>
              <p:cNvSpPr txBox="1"/>
              <p:nvPr/>
            </p:nvSpPr>
            <p:spPr>
              <a:xfrm>
                <a:off x="22335" y="0"/>
                <a:ext cx="681038" cy="2238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53" name="Text Box 2">
            <a:extLst>
              <a:ext uri="{FF2B5EF4-FFF2-40B4-BE49-F238E27FC236}">
                <a16:creationId xmlns:a16="http://schemas.microsoft.com/office/drawing/2014/main" id="{4596CA50-E1C6-4BD9-A5A7-E0BE6584F02E}"/>
              </a:ext>
            </a:extLst>
          </p:cNvPr>
          <p:cNvSpPr txBox="1">
            <a:spLocks noChangeArrowheads="1"/>
          </p:cNvSpPr>
          <p:nvPr/>
        </p:nvSpPr>
        <p:spPr bwMode="auto">
          <a:xfrm rot="16200000">
            <a:off x="6123553" y="5293997"/>
            <a:ext cx="1975485"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100 ng/mL </a:t>
            </a:r>
            <a:r>
              <a:rPr lang="en-US" sz="1200" dirty="0" err="1">
                <a:effectLst/>
                <a:latin typeface="Arial" panose="020B0604020202020204" pitchFamily="34" charset="0"/>
                <a:ea typeface="Calibri" panose="020F0502020204030204" pitchFamily="34" charset="0"/>
                <a:cs typeface="Times New Roman" panose="02020603050405020304" pitchFamily="18" charset="0"/>
              </a:rPr>
              <a:t>Trichostatin</a:t>
            </a:r>
            <a:r>
              <a:rPr lang="en-US" sz="1200" dirty="0">
                <a:effectLst/>
                <a:latin typeface="Arial" panose="020B0604020202020204" pitchFamily="34" charset="0"/>
                <a:ea typeface="Calibri" panose="020F0502020204030204" pitchFamily="34" charset="0"/>
                <a:cs typeface="Times New Roman" panose="02020603050405020304" pitchFamily="18" charset="0"/>
              </a:rPr>
              <a:t> 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4" name="Picture 53">
            <a:extLst>
              <a:ext uri="{FF2B5EF4-FFF2-40B4-BE49-F238E27FC236}">
                <a16:creationId xmlns:a16="http://schemas.microsoft.com/office/drawing/2014/main" id="{A9EDC4C1-80A6-4ECB-A447-0C8EED907F02}"/>
              </a:ext>
            </a:extLst>
          </p:cNvPr>
          <p:cNvPicPr>
            <a:picLocks noChangeAspect="1"/>
          </p:cNvPicPr>
          <p:nvPr/>
        </p:nvPicPr>
        <p:blipFill rotWithShape="1">
          <a:blip r:embed="rId12" cstate="print">
            <a:alphaModFix/>
            <a:extLst>
              <a:ext uri="{28A0092B-C50C-407E-A947-70E740481C1C}">
                <a14:useLocalDpi xmlns:a14="http://schemas.microsoft.com/office/drawing/2010/main" val="0"/>
              </a:ext>
            </a:extLst>
          </a:blip>
          <a:srcRect l="23966" t="33581" r="42506"/>
          <a:stretch/>
        </p:blipFill>
        <p:spPr bwMode="auto">
          <a:xfrm>
            <a:off x="9434905" y="3833004"/>
            <a:ext cx="1989717" cy="3334385"/>
          </a:xfrm>
          <a:prstGeom prst="rect">
            <a:avLst/>
          </a:prstGeom>
          <a:noFill/>
          <a:ln>
            <a:noFill/>
          </a:ln>
          <a:extLst>
            <a:ext uri="{53640926-AAD7-44D8-BBD7-CCE9431645EC}">
              <a14:shadowObscured xmlns:a14="http://schemas.microsoft.com/office/drawing/2010/main"/>
            </a:ext>
          </a:extLst>
        </p:spPr>
      </p:pic>
      <p:pic>
        <p:nvPicPr>
          <p:cNvPr id="55" name="Picture 54">
            <a:extLst>
              <a:ext uri="{FF2B5EF4-FFF2-40B4-BE49-F238E27FC236}">
                <a16:creationId xmlns:a16="http://schemas.microsoft.com/office/drawing/2014/main" id="{02CC0079-011B-4C8F-92DA-2D110CF07184}"/>
              </a:ext>
            </a:extLst>
          </p:cNvPr>
          <p:cNvPicPr>
            <a:picLocks noChangeAspect="1"/>
          </p:cNvPicPr>
          <p:nvPr/>
        </p:nvPicPr>
        <p:blipFill rotWithShape="1">
          <a:blip r:embed="rId13" cstate="print">
            <a:alphaModFix/>
            <a:extLst>
              <a:ext uri="{28A0092B-C50C-407E-A947-70E740481C1C}">
                <a14:useLocalDpi xmlns:a14="http://schemas.microsoft.com/office/drawing/2010/main" val="0"/>
              </a:ext>
            </a:extLst>
          </a:blip>
          <a:srcRect l="27541" t="33577" r="38934"/>
          <a:stretch/>
        </p:blipFill>
        <p:spPr bwMode="auto">
          <a:xfrm>
            <a:off x="11559596" y="3833004"/>
            <a:ext cx="1989717" cy="3334385"/>
          </a:xfrm>
          <a:prstGeom prst="rect">
            <a:avLst/>
          </a:prstGeom>
          <a:noFill/>
          <a:ln>
            <a:noFill/>
          </a:ln>
          <a:extLst>
            <a:ext uri="{53640926-AAD7-44D8-BBD7-CCE9431645EC}">
              <a14:shadowObscured xmlns:a14="http://schemas.microsoft.com/office/drawing/2010/main"/>
            </a:ext>
          </a:extLst>
        </p:spPr>
      </p:pic>
      <p:grpSp>
        <p:nvGrpSpPr>
          <p:cNvPr id="78" name="Group 77">
            <a:extLst>
              <a:ext uri="{FF2B5EF4-FFF2-40B4-BE49-F238E27FC236}">
                <a16:creationId xmlns:a16="http://schemas.microsoft.com/office/drawing/2014/main" id="{5A48103D-F0DD-443B-8693-B8802960F9B1}"/>
              </a:ext>
            </a:extLst>
          </p:cNvPr>
          <p:cNvGrpSpPr/>
          <p:nvPr/>
        </p:nvGrpSpPr>
        <p:grpSpPr>
          <a:xfrm>
            <a:off x="7339329" y="3839212"/>
            <a:ext cx="1984054" cy="3338195"/>
            <a:chOff x="7928364" y="3704575"/>
            <a:chExt cx="1984054" cy="3338195"/>
          </a:xfrm>
        </p:grpSpPr>
        <p:pic>
          <p:nvPicPr>
            <p:cNvPr id="57" name="Picture 56">
              <a:extLst>
                <a:ext uri="{FF2B5EF4-FFF2-40B4-BE49-F238E27FC236}">
                  <a16:creationId xmlns:a16="http://schemas.microsoft.com/office/drawing/2014/main" id="{F0DE116D-E76F-4015-BAD4-BCDAA8597DB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1274" t="33491" r="45312" b="1"/>
            <a:stretch/>
          </p:blipFill>
          <p:spPr bwMode="auto">
            <a:xfrm>
              <a:off x="7928364" y="3704575"/>
              <a:ext cx="1984054" cy="3338195"/>
            </a:xfrm>
            <a:prstGeom prst="rect">
              <a:avLst/>
            </a:prstGeom>
            <a:noFill/>
            <a:ln>
              <a:noFill/>
            </a:ln>
            <a:extLst>
              <a:ext uri="{53640926-AAD7-44D8-BBD7-CCE9431645EC}">
                <a14:shadowObscured xmlns:a14="http://schemas.microsoft.com/office/drawing/2010/main"/>
              </a:ext>
            </a:extLst>
          </p:spPr>
        </p:pic>
        <p:grpSp>
          <p:nvGrpSpPr>
            <p:cNvPr id="58" name="Group 57">
              <a:extLst>
                <a:ext uri="{FF2B5EF4-FFF2-40B4-BE49-F238E27FC236}">
                  <a16:creationId xmlns:a16="http://schemas.microsoft.com/office/drawing/2014/main" id="{0561D192-CED6-4C2D-9AE0-0B43B1A1FD08}"/>
                </a:ext>
              </a:extLst>
            </p:cNvPr>
            <p:cNvGrpSpPr/>
            <p:nvPr/>
          </p:nvGrpSpPr>
          <p:grpSpPr>
            <a:xfrm>
              <a:off x="9201101" y="6669768"/>
              <a:ext cx="681038" cy="276226"/>
              <a:chOff x="22335" y="0"/>
              <a:chExt cx="681038" cy="276226"/>
            </a:xfrm>
          </p:grpSpPr>
          <p:sp>
            <p:nvSpPr>
              <p:cNvPr id="59" name="Rectangle 58">
                <a:extLst>
                  <a:ext uri="{FF2B5EF4-FFF2-40B4-BE49-F238E27FC236}">
                    <a16:creationId xmlns:a16="http://schemas.microsoft.com/office/drawing/2014/main" id="{ECAF48C8-1B85-4DB8-A290-C255A4409C5D}"/>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Text Box 38">
                <a:extLst>
                  <a:ext uri="{FF2B5EF4-FFF2-40B4-BE49-F238E27FC236}">
                    <a16:creationId xmlns:a16="http://schemas.microsoft.com/office/drawing/2014/main" id="{D0F16F89-3569-45EC-8ADA-B909A3383813}"/>
                  </a:ext>
                </a:extLst>
              </p:cNvPr>
              <p:cNvSpPr txBox="1"/>
              <p:nvPr/>
            </p:nvSpPr>
            <p:spPr>
              <a:xfrm>
                <a:off x="22335" y="0"/>
                <a:ext cx="681038" cy="2238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200</a:t>
                </a:r>
                <a:r>
                  <a:rPr lang="en-US" sz="1000">
                    <a:solidFill>
                      <a:srgbClr val="FFFFFF"/>
                    </a:solidFill>
                    <a:effectLst/>
                    <a:latin typeface="Calibri" panose="020F0502020204030204" pitchFamily="34" charset="0"/>
                    <a:ea typeface="Calibri" panose="020F0502020204030204" pitchFamily="34" charset="0"/>
                    <a:cs typeface="Arial" panose="020B0604020202020204" pitchFamily="34" charset="0"/>
                  </a:rPr>
                  <a:t>μm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81" name="Text Box 2">
            <a:extLst>
              <a:ext uri="{FF2B5EF4-FFF2-40B4-BE49-F238E27FC236}">
                <a16:creationId xmlns:a16="http://schemas.microsoft.com/office/drawing/2014/main" id="{38C97F32-7973-4C19-BE2D-9D5B9655DE32}"/>
              </a:ext>
            </a:extLst>
          </p:cNvPr>
          <p:cNvSpPr txBox="1">
            <a:spLocks noChangeArrowheads="1"/>
          </p:cNvSpPr>
          <p:nvPr/>
        </p:nvSpPr>
        <p:spPr bwMode="auto">
          <a:xfrm>
            <a:off x="5068569" y="3452758"/>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21</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
            <a:extLst>
              <a:ext uri="{FF2B5EF4-FFF2-40B4-BE49-F238E27FC236}">
                <a16:creationId xmlns:a16="http://schemas.microsoft.com/office/drawing/2014/main" id="{B74743CF-4D00-4D71-ACA2-E3A8A0F1FBBE}"/>
              </a:ext>
            </a:extLst>
          </p:cNvPr>
          <p:cNvSpPr txBox="1">
            <a:spLocks noChangeArrowheads="1"/>
          </p:cNvSpPr>
          <p:nvPr/>
        </p:nvSpPr>
        <p:spPr bwMode="auto">
          <a:xfrm>
            <a:off x="2942662" y="3445746"/>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4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
            <a:extLst>
              <a:ext uri="{FF2B5EF4-FFF2-40B4-BE49-F238E27FC236}">
                <a16:creationId xmlns:a16="http://schemas.microsoft.com/office/drawing/2014/main" id="{0394BE15-40D8-4151-A9BE-25DE6D90704A}"/>
              </a:ext>
            </a:extLst>
          </p:cNvPr>
          <p:cNvSpPr txBox="1">
            <a:spLocks noChangeArrowheads="1"/>
          </p:cNvSpPr>
          <p:nvPr/>
        </p:nvSpPr>
        <p:spPr bwMode="auto">
          <a:xfrm>
            <a:off x="843120" y="3435611"/>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0</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
            <a:extLst>
              <a:ext uri="{FF2B5EF4-FFF2-40B4-BE49-F238E27FC236}">
                <a16:creationId xmlns:a16="http://schemas.microsoft.com/office/drawing/2014/main" id="{B6F8B3B2-CD03-4EF1-A665-032434398EAA}"/>
              </a:ext>
            </a:extLst>
          </p:cNvPr>
          <p:cNvSpPr txBox="1">
            <a:spLocks noChangeArrowheads="1"/>
          </p:cNvSpPr>
          <p:nvPr/>
        </p:nvSpPr>
        <p:spPr bwMode="auto">
          <a:xfrm>
            <a:off x="11733965" y="3441538"/>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21</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 Box 2">
            <a:extLst>
              <a:ext uri="{FF2B5EF4-FFF2-40B4-BE49-F238E27FC236}">
                <a16:creationId xmlns:a16="http://schemas.microsoft.com/office/drawing/2014/main" id="{39E015DA-63EE-4CF1-8FE1-EE1B8A594117}"/>
              </a:ext>
            </a:extLst>
          </p:cNvPr>
          <p:cNvSpPr txBox="1">
            <a:spLocks noChangeArrowheads="1"/>
          </p:cNvSpPr>
          <p:nvPr/>
        </p:nvSpPr>
        <p:spPr bwMode="auto">
          <a:xfrm>
            <a:off x="9608058" y="3434526"/>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4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2">
            <a:extLst>
              <a:ext uri="{FF2B5EF4-FFF2-40B4-BE49-F238E27FC236}">
                <a16:creationId xmlns:a16="http://schemas.microsoft.com/office/drawing/2014/main" id="{0C166B51-7098-47E0-BAC7-852F3B5247B6}"/>
              </a:ext>
            </a:extLst>
          </p:cNvPr>
          <p:cNvSpPr txBox="1">
            <a:spLocks noChangeArrowheads="1"/>
          </p:cNvSpPr>
          <p:nvPr/>
        </p:nvSpPr>
        <p:spPr bwMode="auto">
          <a:xfrm>
            <a:off x="7508516" y="3435611"/>
            <a:ext cx="1661512" cy="328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dirty="0">
                <a:latin typeface="Arial" panose="020B0604020202020204" pitchFamily="34" charset="0"/>
                <a:ea typeface="Calibri" panose="020F0502020204030204" pitchFamily="34" charset="0"/>
                <a:cs typeface="Times New Roman" panose="02020603050405020304" pitchFamily="18" charset="0"/>
              </a:rPr>
              <a:t>0</a:t>
            </a:r>
            <a:r>
              <a:rPr lang="en-US" sz="1200" dirty="0">
                <a:effectLst/>
                <a:latin typeface="Arial" panose="020B0604020202020204" pitchFamily="34" charset="0"/>
                <a:ea typeface="Calibri" panose="020F0502020204030204" pitchFamily="34" charset="0"/>
                <a:cs typeface="Times New Roman" panose="02020603050405020304" pitchFamily="18" charset="0"/>
              </a:rPr>
              <a:t> hours after scratch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7671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86" grpId="0" animBg="1"/>
      <p:bldP spid="87" grpId="0" animBg="1"/>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Planned Work</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4721262"/>
          </a:xfrm>
        </p:spPr>
        <p:txBody>
          <a:bodyPr/>
          <a:lstStyle/>
          <a:p>
            <a:pPr>
              <a:buFont typeface="Wingdings" panose="05000000000000000000" pitchFamily="2" charset="2"/>
              <a:buChar char="Ø"/>
            </a:pPr>
            <a:r>
              <a:rPr lang="en-US" sz="2400" dirty="0"/>
              <a:t>Aim 2 – Full Assay</a:t>
            </a:r>
          </a:p>
          <a:p>
            <a:pPr lvl="1">
              <a:buFont typeface="Wingdings" panose="05000000000000000000" pitchFamily="2" charset="2"/>
              <a:buChar char="Ø"/>
            </a:pPr>
            <a:r>
              <a:rPr lang="en-US" sz="2000" dirty="0"/>
              <a:t>Automated cell tracking</a:t>
            </a:r>
          </a:p>
          <a:p>
            <a:pPr lvl="1">
              <a:buFont typeface="Wingdings" panose="05000000000000000000" pitchFamily="2" charset="2"/>
              <a:buChar char="Ø"/>
            </a:pPr>
            <a:r>
              <a:rPr lang="en-US" sz="2000" dirty="0"/>
              <a:t>Quantitative migration parameters</a:t>
            </a:r>
          </a:p>
          <a:p>
            <a:pPr lvl="1">
              <a:buFont typeface="Wingdings" panose="05000000000000000000" pitchFamily="2" charset="2"/>
              <a:buChar char="Ø"/>
            </a:pPr>
            <a:endParaRPr lang="en-US" sz="2000" dirty="0"/>
          </a:p>
          <a:p>
            <a:pPr>
              <a:buFont typeface="Wingdings" panose="05000000000000000000" pitchFamily="2" charset="2"/>
              <a:buChar char="Ø"/>
            </a:pPr>
            <a:r>
              <a:rPr lang="en-US" sz="2400" dirty="0"/>
              <a:t>Aim 3 – Update </a:t>
            </a:r>
          </a:p>
          <a:p>
            <a:pPr lvl="1">
              <a:buFont typeface="Wingdings" panose="05000000000000000000" pitchFamily="2" charset="2"/>
              <a:buChar char="Ø"/>
            </a:pPr>
            <a:r>
              <a:rPr lang="en-US" sz="2000" dirty="0"/>
              <a:t>Predictive mechanobiological model</a:t>
            </a:r>
          </a:p>
          <a:p>
            <a:pPr lvl="2">
              <a:buFont typeface="Wingdings" panose="05000000000000000000" pitchFamily="2" charset="2"/>
              <a:buChar char="Ø"/>
            </a:pPr>
            <a:r>
              <a:rPr lang="en-US" sz="1800" dirty="0"/>
              <a:t>Nuclear mechanics input</a:t>
            </a:r>
          </a:p>
          <a:p>
            <a:pPr lvl="2">
              <a:buFont typeface="Wingdings" panose="05000000000000000000" pitchFamily="2" charset="2"/>
              <a:buChar char="Ø"/>
            </a:pPr>
            <a:r>
              <a:rPr lang="en-US" sz="1800" dirty="0"/>
              <a:t>Migration parameter output</a:t>
            </a:r>
          </a:p>
          <a:p>
            <a:pPr lvl="1">
              <a:buFont typeface="Wingdings" panose="05000000000000000000" pitchFamily="2" charset="2"/>
              <a:buChar char="Ø"/>
            </a:pPr>
            <a:r>
              <a:rPr lang="en-US" sz="2000" dirty="0"/>
              <a:t>Model research &amp; creation</a:t>
            </a:r>
          </a:p>
          <a:p>
            <a:pPr>
              <a:buFont typeface="Wingdings" panose="05000000000000000000" pitchFamily="2" charset="2"/>
              <a:buChar char="Ø"/>
            </a:pPr>
            <a:endParaRPr lang="en-US" sz="2000" dirty="0"/>
          </a:p>
        </p:txBody>
      </p:sp>
      <p:sp>
        <p:nvSpPr>
          <p:cNvPr id="4" name="Slide Number Placeholder 1">
            <a:extLst>
              <a:ext uri="{FF2B5EF4-FFF2-40B4-BE49-F238E27FC236}">
                <a16:creationId xmlns:a16="http://schemas.microsoft.com/office/drawing/2014/main" id="{0A59D081-B886-43CA-B85C-5505231D0299}"/>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20628358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Initial Timeline</a:t>
            </a:r>
          </a:p>
        </p:txBody>
      </p:sp>
      <p:graphicFrame>
        <p:nvGraphicFramePr>
          <p:cNvPr id="3" name="Table 2">
            <a:extLst>
              <a:ext uri="{FF2B5EF4-FFF2-40B4-BE49-F238E27FC236}">
                <a16:creationId xmlns:a16="http://schemas.microsoft.com/office/drawing/2014/main" id="{6493F7FC-3CE5-4306-8F4E-ED4FE7344035}"/>
              </a:ext>
            </a:extLst>
          </p:cNvPr>
          <p:cNvGraphicFramePr>
            <a:graphicFrameLocks noGrp="1"/>
          </p:cNvGraphicFramePr>
          <p:nvPr>
            <p:extLst>
              <p:ext uri="{D42A27DB-BD31-4B8C-83A1-F6EECF244321}">
                <p14:modId xmlns:p14="http://schemas.microsoft.com/office/powerpoint/2010/main" val="3727851933"/>
              </p:ext>
            </p:extLst>
          </p:nvPr>
        </p:nvGraphicFramePr>
        <p:xfrm>
          <a:off x="1508897" y="2144019"/>
          <a:ext cx="10799805" cy="4252768"/>
        </p:xfrm>
        <a:graphic>
          <a:graphicData uri="http://schemas.openxmlformats.org/drawingml/2006/table">
            <a:tbl>
              <a:tblPr firstRow="1" firstCol="1" bandRow="1">
                <a:tableStyleId>{5C22544A-7EE6-4342-B048-85BDC9FD1C3A}</a:tableStyleId>
              </a:tblPr>
              <a:tblGrid>
                <a:gridCol w="4776171">
                  <a:extLst>
                    <a:ext uri="{9D8B030D-6E8A-4147-A177-3AD203B41FA5}">
                      <a16:colId xmlns:a16="http://schemas.microsoft.com/office/drawing/2014/main" val="687192729"/>
                    </a:ext>
                  </a:extLst>
                </a:gridCol>
                <a:gridCol w="1559330">
                  <a:extLst>
                    <a:ext uri="{9D8B030D-6E8A-4147-A177-3AD203B41FA5}">
                      <a16:colId xmlns:a16="http://schemas.microsoft.com/office/drawing/2014/main" val="263186627"/>
                    </a:ext>
                  </a:extLst>
                </a:gridCol>
                <a:gridCol w="1235914">
                  <a:extLst>
                    <a:ext uri="{9D8B030D-6E8A-4147-A177-3AD203B41FA5}">
                      <a16:colId xmlns:a16="http://schemas.microsoft.com/office/drawing/2014/main" val="1253709250"/>
                    </a:ext>
                  </a:extLst>
                </a:gridCol>
                <a:gridCol w="1362970">
                  <a:extLst>
                    <a:ext uri="{9D8B030D-6E8A-4147-A177-3AD203B41FA5}">
                      <a16:colId xmlns:a16="http://schemas.microsoft.com/office/drawing/2014/main" val="2220687907"/>
                    </a:ext>
                  </a:extLst>
                </a:gridCol>
                <a:gridCol w="1039553">
                  <a:extLst>
                    <a:ext uri="{9D8B030D-6E8A-4147-A177-3AD203B41FA5}">
                      <a16:colId xmlns:a16="http://schemas.microsoft.com/office/drawing/2014/main" val="1767681542"/>
                    </a:ext>
                  </a:extLst>
                </a:gridCol>
                <a:gridCol w="825867">
                  <a:extLst>
                    <a:ext uri="{9D8B030D-6E8A-4147-A177-3AD203B41FA5}">
                      <a16:colId xmlns:a16="http://schemas.microsoft.com/office/drawing/2014/main" val="632370853"/>
                    </a:ext>
                  </a:extLst>
                </a:gridCol>
              </a:tblGrid>
              <a:tr h="883387">
                <a:tc>
                  <a:txBody>
                    <a:bodyPr/>
                    <a:lstStyle/>
                    <a:p>
                      <a:pPr marL="0" marR="0" algn="ctr">
                        <a:lnSpc>
                          <a:spcPct val="150000"/>
                        </a:lnSpc>
                        <a:spcBef>
                          <a:spcPts val="0"/>
                        </a:spcBef>
                        <a:spcAft>
                          <a:spcPts val="0"/>
                        </a:spcAft>
                      </a:pPr>
                      <a:r>
                        <a:rPr lang="en-US" sz="2000" b="1" u="none" dirty="0">
                          <a:effectLst/>
                        </a:rPr>
                        <a:t>Project GANTT Chart</a:t>
                      </a:r>
                      <a:endParaRPr lang="en-US" sz="20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December</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January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February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March</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April</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4211299856"/>
                  </a:ext>
                </a:extLst>
              </a:tr>
              <a:tr h="558834">
                <a:tc>
                  <a:txBody>
                    <a:bodyPr/>
                    <a:lstStyle/>
                    <a:p>
                      <a:pPr marL="0" marR="0">
                        <a:lnSpc>
                          <a:spcPct val="150000"/>
                        </a:lnSpc>
                        <a:spcBef>
                          <a:spcPts val="0"/>
                        </a:spcBef>
                        <a:spcAft>
                          <a:spcPts val="0"/>
                        </a:spcAft>
                      </a:pPr>
                      <a:r>
                        <a:rPr lang="en-US" sz="1600" dirty="0">
                          <a:effectLst/>
                        </a:rPr>
                        <a:t>1 – Aim 1 Validation </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1236012694"/>
                  </a:ext>
                </a:extLst>
              </a:tr>
              <a:tr h="558834">
                <a:tc>
                  <a:txBody>
                    <a:bodyPr/>
                    <a:lstStyle/>
                    <a:p>
                      <a:pPr marL="0" marR="0">
                        <a:lnSpc>
                          <a:spcPct val="150000"/>
                        </a:lnSpc>
                        <a:spcBef>
                          <a:spcPts val="0"/>
                        </a:spcBef>
                        <a:spcAft>
                          <a:spcPts val="0"/>
                        </a:spcAft>
                      </a:pPr>
                      <a:r>
                        <a:rPr lang="en-US" sz="1600" dirty="0">
                          <a:effectLst/>
                        </a:rPr>
                        <a:t>2 – Aim 1 Baseline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94602822"/>
                  </a:ext>
                </a:extLst>
              </a:tr>
              <a:tr h="575211">
                <a:tc>
                  <a:txBody>
                    <a:bodyPr/>
                    <a:lstStyle/>
                    <a:p>
                      <a:pPr marL="0" marR="0">
                        <a:lnSpc>
                          <a:spcPct val="150000"/>
                        </a:lnSpc>
                        <a:spcBef>
                          <a:spcPts val="0"/>
                        </a:spcBef>
                        <a:spcAft>
                          <a:spcPts val="0"/>
                        </a:spcAft>
                      </a:pPr>
                      <a:r>
                        <a:rPr lang="en-US" sz="1600" dirty="0">
                          <a:effectLst/>
                        </a:rPr>
                        <a:t>3 – Aim 2 Data Collection &amp; Analysis</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170141922"/>
                  </a:ext>
                </a:extLst>
              </a:tr>
              <a:tr h="558834">
                <a:tc>
                  <a:txBody>
                    <a:bodyPr/>
                    <a:lstStyle/>
                    <a:p>
                      <a:pPr marL="0" marR="0">
                        <a:lnSpc>
                          <a:spcPct val="150000"/>
                        </a:lnSpc>
                        <a:spcBef>
                          <a:spcPts val="0"/>
                        </a:spcBef>
                        <a:spcAft>
                          <a:spcPts val="0"/>
                        </a:spcAft>
                      </a:pPr>
                      <a:r>
                        <a:rPr lang="en-US" sz="1600" dirty="0">
                          <a:effectLst/>
                        </a:rPr>
                        <a:t>4 – Aim 3 Experiment Replication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100527725"/>
                  </a:ext>
                </a:extLst>
              </a:tr>
              <a:tr h="558834">
                <a:tc>
                  <a:txBody>
                    <a:bodyPr/>
                    <a:lstStyle/>
                    <a:p>
                      <a:pPr marL="0" marR="0">
                        <a:lnSpc>
                          <a:spcPct val="150000"/>
                        </a:lnSpc>
                        <a:spcBef>
                          <a:spcPts val="0"/>
                        </a:spcBef>
                        <a:spcAft>
                          <a:spcPts val="0"/>
                        </a:spcAft>
                      </a:pPr>
                      <a:r>
                        <a:rPr lang="en-US" sz="1600" dirty="0">
                          <a:effectLst/>
                        </a:rPr>
                        <a:t>5 – Aim 3 Strain Mapping</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1289928077"/>
                  </a:ext>
                </a:extLst>
              </a:tr>
              <a:tr h="558834">
                <a:tc>
                  <a:txBody>
                    <a:bodyPr/>
                    <a:lstStyle/>
                    <a:p>
                      <a:pPr marL="0" marR="0">
                        <a:lnSpc>
                          <a:spcPct val="150000"/>
                        </a:lnSpc>
                        <a:spcBef>
                          <a:spcPts val="0"/>
                        </a:spcBef>
                        <a:spcAft>
                          <a:spcPts val="0"/>
                        </a:spcAft>
                      </a:pPr>
                      <a:r>
                        <a:rPr lang="en-US" sz="1600" dirty="0">
                          <a:effectLst/>
                        </a:rPr>
                        <a:t>6 – E-days Preparation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extLst>
                  <a:ext uri="{0D108BD9-81ED-4DB2-BD59-A6C34878D82A}">
                    <a16:rowId xmlns:a16="http://schemas.microsoft.com/office/drawing/2014/main" val="1401322641"/>
                  </a:ext>
                </a:extLst>
              </a:tr>
            </a:tbl>
          </a:graphicData>
        </a:graphic>
      </p:graphicFrame>
      <p:sp>
        <p:nvSpPr>
          <p:cNvPr id="4" name="Slide Number Placeholder 1">
            <a:extLst>
              <a:ext uri="{FF2B5EF4-FFF2-40B4-BE49-F238E27FC236}">
                <a16:creationId xmlns:a16="http://schemas.microsoft.com/office/drawing/2014/main" id="{EE6F6459-B455-4AFB-8230-C5CA874E709A}"/>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12</a:t>
            </a:fld>
            <a:endParaRPr lang="en-US" dirty="0">
              <a:solidFill>
                <a:schemeClr val="bg1"/>
              </a:solidFill>
            </a:endParaRPr>
          </a:p>
        </p:txBody>
      </p:sp>
    </p:spTree>
    <p:extLst>
      <p:ext uri="{BB962C8B-B14F-4D97-AF65-F5344CB8AC3E}">
        <p14:creationId xmlns:p14="http://schemas.microsoft.com/office/powerpoint/2010/main" val="3435987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Revised Timeline</a:t>
            </a:r>
          </a:p>
        </p:txBody>
      </p:sp>
      <p:graphicFrame>
        <p:nvGraphicFramePr>
          <p:cNvPr id="3" name="Table 2">
            <a:extLst>
              <a:ext uri="{FF2B5EF4-FFF2-40B4-BE49-F238E27FC236}">
                <a16:creationId xmlns:a16="http://schemas.microsoft.com/office/drawing/2014/main" id="{6493F7FC-3CE5-4306-8F4E-ED4FE7344035}"/>
              </a:ext>
            </a:extLst>
          </p:cNvPr>
          <p:cNvGraphicFramePr>
            <a:graphicFrameLocks noGrp="1"/>
          </p:cNvGraphicFramePr>
          <p:nvPr>
            <p:extLst>
              <p:ext uri="{D42A27DB-BD31-4B8C-83A1-F6EECF244321}">
                <p14:modId xmlns:p14="http://schemas.microsoft.com/office/powerpoint/2010/main" val="2184410159"/>
              </p:ext>
            </p:extLst>
          </p:nvPr>
        </p:nvGraphicFramePr>
        <p:xfrm>
          <a:off x="1508897" y="2144019"/>
          <a:ext cx="10799805" cy="4252768"/>
        </p:xfrm>
        <a:graphic>
          <a:graphicData uri="http://schemas.openxmlformats.org/drawingml/2006/table">
            <a:tbl>
              <a:tblPr firstRow="1" firstCol="1" bandRow="1">
                <a:tableStyleId>{5C22544A-7EE6-4342-B048-85BDC9FD1C3A}</a:tableStyleId>
              </a:tblPr>
              <a:tblGrid>
                <a:gridCol w="4776171">
                  <a:extLst>
                    <a:ext uri="{9D8B030D-6E8A-4147-A177-3AD203B41FA5}">
                      <a16:colId xmlns:a16="http://schemas.microsoft.com/office/drawing/2014/main" val="687192729"/>
                    </a:ext>
                  </a:extLst>
                </a:gridCol>
                <a:gridCol w="1559330">
                  <a:extLst>
                    <a:ext uri="{9D8B030D-6E8A-4147-A177-3AD203B41FA5}">
                      <a16:colId xmlns:a16="http://schemas.microsoft.com/office/drawing/2014/main" val="263186627"/>
                    </a:ext>
                  </a:extLst>
                </a:gridCol>
                <a:gridCol w="1235914">
                  <a:extLst>
                    <a:ext uri="{9D8B030D-6E8A-4147-A177-3AD203B41FA5}">
                      <a16:colId xmlns:a16="http://schemas.microsoft.com/office/drawing/2014/main" val="1253709250"/>
                    </a:ext>
                  </a:extLst>
                </a:gridCol>
                <a:gridCol w="1362970">
                  <a:extLst>
                    <a:ext uri="{9D8B030D-6E8A-4147-A177-3AD203B41FA5}">
                      <a16:colId xmlns:a16="http://schemas.microsoft.com/office/drawing/2014/main" val="2220687907"/>
                    </a:ext>
                  </a:extLst>
                </a:gridCol>
                <a:gridCol w="1039553">
                  <a:extLst>
                    <a:ext uri="{9D8B030D-6E8A-4147-A177-3AD203B41FA5}">
                      <a16:colId xmlns:a16="http://schemas.microsoft.com/office/drawing/2014/main" val="1767681542"/>
                    </a:ext>
                  </a:extLst>
                </a:gridCol>
                <a:gridCol w="825867">
                  <a:extLst>
                    <a:ext uri="{9D8B030D-6E8A-4147-A177-3AD203B41FA5}">
                      <a16:colId xmlns:a16="http://schemas.microsoft.com/office/drawing/2014/main" val="632370853"/>
                    </a:ext>
                  </a:extLst>
                </a:gridCol>
              </a:tblGrid>
              <a:tr h="883387">
                <a:tc>
                  <a:txBody>
                    <a:bodyPr/>
                    <a:lstStyle/>
                    <a:p>
                      <a:pPr marL="0" marR="0" algn="ctr">
                        <a:lnSpc>
                          <a:spcPct val="150000"/>
                        </a:lnSpc>
                        <a:spcBef>
                          <a:spcPts val="0"/>
                        </a:spcBef>
                        <a:spcAft>
                          <a:spcPts val="0"/>
                        </a:spcAft>
                      </a:pPr>
                      <a:r>
                        <a:rPr lang="en-US" sz="2000" b="1" u="none" dirty="0">
                          <a:effectLst/>
                        </a:rPr>
                        <a:t>Project GANTT Chart</a:t>
                      </a:r>
                      <a:endParaRPr lang="en-US" sz="2000" b="1" u="none"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December</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January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February</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March</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600" dirty="0">
                          <a:effectLst/>
                        </a:rPr>
                        <a:t>April</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4211299856"/>
                  </a:ext>
                </a:extLst>
              </a:tr>
              <a:tr h="558834">
                <a:tc>
                  <a:txBody>
                    <a:bodyPr/>
                    <a:lstStyle/>
                    <a:p>
                      <a:pPr marL="0" marR="0">
                        <a:lnSpc>
                          <a:spcPct val="150000"/>
                        </a:lnSpc>
                        <a:spcBef>
                          <a:spcPts val="0"/>
                        </a:spcBef>
                        <a:spcAft>
                          <a:spcPts val="0"/>
                        </a:spcAft>
                      </a:pPr>
                      <a:r>
                        <a:rPr lang="en-US" sz="1600" dirty="0">
                          <a:effectLst/>
                        </a:rPr>
                        <a:t>1 – Aim 1 Validation </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1236012694"/>
                  </a:ext>
                </a:extLst>
              </a:tr>
              <a:tr h="558834">
                <a:tc>
                  <a:txBody>
                    <a:bodyPr/>
                    <a:lstStyle/>
                    <a:p>
                      <a:pPr marL="0" marR="0">
                        <a:lnSpc>
                          <a:spcPct val="150000"/>
                        </a:lnSpc>
                        <a:spcBef>
                          <a:spcPts val="0"/>
                        </a:spcBef>
                        <a:spcAft>
                          <a:spcPts val="0"/>
                        </a:spcAft>
                      </a:pPr>
                      <a:r>
                        <a:rPr lang="en-US" sz="1600" dirty="0">
                          <a:effectLst/>
                        </a:rPr>
                        <a:t>2 – Aim 1 Baseline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5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94602822"/>
                  </a:ext>
                </a:extLst>
              </a:tr>
              <a:tr h="575211">
                <a:tc>
                  <a:txBody>
                    <a:bodyPr/>
                    <a:lstStyle/>
                    <a:p>
                      <a:pPr marL="0" marR="0">
                        <a:lnSpc>
                          <a:spcPct val="150000"/>
                        </a:lnSpc>
                        <a:spcBef>
                          <a:spcPts val="0"/>
                        </a:spcBef>
                        <a:spcAft>
                          <a:spcPts val="0"/>
                        </a:spcAft>
                      </a:pPr>
                      <a:r>
                        <a:rPr lang="en-US" sz="1600" dirty="0">
                          <a:effectLst/>
                        </a:rPr>
                        <a:t>3 – Aim 2 Data Collection &amp; Analysis</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75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75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3170141922"/>
                  </a:ext>
                </a:extLst>
              </a:tr>
              <a:tr h="558834">
                <a:tc>
                  <a:txBody>
                    <a:bodyPr/>
                    <a:lstStyle/>
                    <a:p>
                      <a:pPr marL="0" marR="0">
                        <a:lnSpc>
                          <a:spcPct val="150000"/>
                        </a:lnSpc>
                        <a:spcBef>
                          <a:spcPts val="0"/>
                        </a:spcBef>
                        <a:spcAft>
                          <a:spcPts val="0"/>
                        </a:spcAft>
                      </a:pPr>
                      <a:r>
                        <a:rPr lang="en-US" sz="1600" dirty="0">
                          <a:effectLst/>
                        </a:rPr>
                        <a:t>4 – Aim 3 Modeling Research</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75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75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extLst>
                  <a:ext uri="{0D108BD9-81ED-4DB2-BD59-A6C34878D82A}">
                    <a16:rowId xmlns:a16="http://schemas.microsoft.com/office/drawing/2014/main" val="2100527725"/>
                  </a:ext>
                </a:extLst>
              </a:tr>
              <a:tr h="558834">
                <a:tc>
                  <a:txBody>
                    <a:bodyPr/>
                    <a:lstStyle/>
                    <a:p>
                      <a:pPr marL="0" marR="0">
                        <a:lnSpc>
                          <a:spcPct val="150000"/>
                        </a:lnSpc>
                        <a:spcBef>
                          <a:spcPts val="0"/>
                        </a:spcBef>
                        <a:spcAft>
                          <a:spcPts val="0"/>
                        </a:spcAft>
                      </a:pPr>
                      <a:r>
                        <a:rPr lang="en-US" sz="1600" dirty="0">
                          <a:effectLst/>
                        </a:rPr>
                        <a:t>5 – Aim 3 Model Creation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3">
                        <a:lumMod val="75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3">
                        <a:lumMod val="75000"/>
                      </a:schemeClr>
                    </a:solidFill>
                  </a:tcPr>
                </a:tc>
                <a:extLst>
                  <a:ext uri="{0D108BD9-81ED-4DB2-BD59-A6C34878D82A}">
                    <a16:rowId xmlns:a16="http://schemas.microsoft.com/office/drawing/2014/main" val="1289928077"/>
                  </a:ext>
                </a:extLst>
              </a:tr>
              <a:tr h="558834">
                <a:tc>
                  <a:txBody>
                    <a:bodyPr/>
                    <a:lstStyle/>
                    <a:p>
                      <a:pPr marL="0" marR="0">
                        <a:lnSpc>
                          <a:spcPct val="150000"/>
                        </a:lnSpc>
                        <a:spcBef>
                          <a:spcPts val="0"/>
                        </a:spcBef>
                        <a:spcAft>
                          <a:spcPts val="0"/>
                        </a:spcAft>
                      </a:pPr>
                      <a:r>
                        <a:rPr lang="en-US" sz="1600" dirty="0">
                          <a:effectLst/>
                        </a:rPr>
                        <a:t>6 – E-days Preparation</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0000"/>
                        <a:lumOff val="80000"/>
                      </a:schemeClr>
                    </a:solidFill>
                  </a:tcPr>
                </a:tc>
                <a:tc>
                  <a:txBody>
                    <a:bodyPr/>
                    <a:lstStyle/>
                    <a:p>
                      <a:pPr marL="0" marR="0" algn="ctr">
                        <a:lnSpc>
                          <a:spcPct val="150000"/>
                        </a:lnSpc>
                        <a:spcBef>
                          <a:spcPts val="0"/>
                        </a:spcBef>
                        <a:spcAft>
                          <a:spcPts val="0"/>
                        </a:spcAft>
                      </a:pPr>
                      <a:r>
                        <a:rPr lang="en-US" sz="1200" dirty="0">
                          <a:effectLst/>
                        </a:rPr>
                        <a:t> </a:t>
                      </a: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3">
                        <a:lumMod val="75000"/>
                      </a:schemeClr>
                    </a:solidFill>
                  </a:tcPr>
                </a:tc>
                <a:extLst>
                  <a:ext uri="{0D108BD9-81ED-4DB2-BD59-A6C34878D82A}">
                    <a16:rowId xmlns:a16="http://schemas.microsoft.com/office/drawing/2014/main" val="1401322641"/>
                  </a:ext>
                </a:extLst>
              </a:tr>
            </a:tbl>
          </a:graphicData>
        </a:graphic>
      </p:graphicFrame>
      <p:sp>
        <p:nvSpPr>
          <p:cNvPr id="4" name="Slide Number Placeholder 1">
            <a:extLst>
              <a:ext uri="{FF2B5EF4-FFF2-40B4-BE49-F238E27FC236}">
                <a16:creationId xmlns:a16="http://schemas.microsoft.com/office/drawing/2014/main" id="{F3C0B795-D6AC-4544-92B8-A34B3FF32DE7}"/>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27792406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88F7F90-E2E1-471E-8889-0F48319BE199}"/>
              </a:ext>
            </a:extLst>
          </p:cNvPr>
          <p:cNvGrpSpPr/>
          <p:nvPr/>
        </p:nvGrpSpPr>
        <p:grpSpPr>
          <a:xfrm>
            <a:off x="628105" y="1689598"/>
            <a:ext cx="5869838" cy="4594372"/>
            <a:chOff x="7319684" y="1689598"/>
            <a:chExt cx="5869838" cy="4594372"/>
          </a:xfrm>
        </p:grpSpPr>
        <p:sp>
          <p:nvSpPr>
            <p:cNvPr id="10" name="Freeform: Shape 9">
              <a:extLst>
                <a:ext uri="{FF2B5EF4-FFF2-40B4-BE49-F238E27FC236}">
                  <a16:creationId xmlns:a16="http://schemas.microsoft.com/office/drawing/2014/main" id="{0860A94A-4AE9-4655-9982-694EB3B07679}"/>
                </a:ext>
              </a:extLst>
            </p:cNvPr>
            <p:cNvSpPr/>
            <p:nvPr/>
          </p:nvSpPr>
          <p:spPr>
            <a:xfrm>
              <a:off x="7319742"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Significance</a:t>
              </a:r>
            </a:p>
          </p:txBody>
        </p:sp>
        <p:sp>
          <p:nvSpPr>
            <p:cNvPr id="11" name="Freeform: Shape 10">
              <a:extLst>
                <a:ext uri="{FF2B5EF4-FFF2-40B4-BE49-F238E27FC236}">
                  <a16:creationId xmlns:a16="http://schemas.microsoft.com/office/drawing/2014/main" id="{5BD4FA7C-D02C-4C6B-878E-EAC03A804A75}"/>
                </a:ext>
              </a:extLst>
            </p:cNvPr>
            <p:cNvSpPr/>
            <p:nvPr/>
          </p:nvSpPr>
          <p:spPr>
            <a:xfrm>
              <a:off x="731968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Cell repopulation</a:t>
              </a:r>
              <a:endParaRPr lang="en-US" sz="4000" kern="1200" dirty="0"/>
            </a:p>
            <a:p>
              <a:pPr marL="285750" lvl="1" indent="-285750" algn="l" defTabSz="1600200">
                <a:lnSpc>
                  <a:spcPct val="90000"/>
                </a:lnSpc>
                <a:spcBef>
                  <a:spcPct val="0"/>
                </a:spcBef>
                <a:spcAft>
                  <a:spcPct val="15000"/>
                </a:spcAft>
                <a:buChar char="•"/>
              </a:pPr>
              <a:r>
                <a:rPr lang="en-US" sz="3600" kern="1200" dirty="0"/>
                <a:t>Wound healing</a:t>
              </a:r>
              <a:endParaRPr lang="en-US" sz="4000" kern="1200" dirty="0"/>
            </a:p>
            <a:p>
              <a:pPr marL="285750" lvl="1" indent="-285750" algn="l" defTabSz="1600200">
                <a:lnSpc>
                  <a:spcPct val="90000"/>
                </a:lnSpc>
                <a:spcBef>
                  <a:spcPct val="0"/>
                </a:spcBef>
                <a:spcAft>
                  <a:spcPct val="15000"/>
                </a:spcAft>
                <a:buChar char="•"/>
              </a:pPr>
              <a:r>
                <a:rPr lang="en-US" sz="3600" kern="1200" dirty="0"/>
                <a:t>Developmental tissues</a:t>
              </a:r>
              <a:endParaRPr lang="en-US" sz="4000" kern="1200" dirty="0"/>
            </a:p>
          </p:txBody>
        </p:sp>
      </p:grpSp>
      <p:grpSp>
        <p:nvGrpSpPr>
          <p:cNvPr id="12" name="Group 11">
            <a:extLst>
              <a:ext uri="{FF2B5EF4-FFF2-40B4-BE49-F238E27FC236}">
                <a16:creationId xmlns:a16="http://schemas.microsoft.com/office/drawing/2014/main" id="{D10B787D-BDE3-4F22-B64A-D29D97BBF9E1}"/>
              </a:ext>
            </a:extLst>
          </p:cNvPr>
          <p:cNvGrpSpPr/>
          <p:nvPr/>
        </p:nvGrpSpPr>
        <p:grpSpPr>
          <a:xfrm>
            <a:off x="7319684" y="1689598"/>
            <a:ext cx="5869780" cy="4594372"/>
            <a:chOff x="628134" y="1689598"/>
            <a:chExt cx="5869780" cy="4594372"/>
          </a:xfrm>
        </p:grpSpPr>
        <p:sp>
          <p:nvSpPr>
            <p:cNvPr id="13" name="Freeform: Shape 12">
              <a:extLst>
                <a:ext uri="{FF2B5EF4-FFF2-40B4-BE49-F238E27FC236}">
                  <a16:creationId xmlns:a16="http://schemas.microsoft.com/office/drawing/2014/main" id="{239B797D-10A1-4678-9D51-612866E8481B}"/>
                </a:ext>
              </a:extLst>
            </p:cNvPr>
            <p:cNvSpPr/>
            <p:nvPr/>
          </p:nvSpPr>
          <p:spPr>
            <a:xfrm>
              <a:off x="628134"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Problem</a:t>
              </a:r>
            </a:p>
          </p:txBody>
        </p:sp>
        <p:sp>
          <p:nvSpPr>
            <p:cNvPr id="14" name="Freeform: Shape 13">
              <a:extLst>
                <a:ext uri="{FF2B5EF4-FFF2-40B4-BE49-F238E27FC236}">
                  <a16:creationId xmlns:a16="http://schemas.microsoft.com/office/drawing/2014/main" id="{8BE041E8-3E39-4E72-854A-1EC0E2DCA1B0}"/>
                </a:ext>
              </a:extLst>
            </p:cNvPr>
            <p:cNvSpPr/>
            <p:nvPr/>
          </p:nvSpPr>
          <p:spPr>
            <a:xfrm>
              <a:off x="62813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Collective migration</a:t>
              </a:r>
            </a:p>
            <a:p>
              <a:pPr marL="285750" lvl="1" indent="-285750" algn="l" defTabSz="1600200">
                <a:lnSpc>
                  <a:spcPct val="90000"/>
                </a:lnSpc>
                <a:spcBef>
                  <a:spcPct val="0"/>
                </a:spcBef>
                <a:spcAft>
                  <a:spcPct val="15000"/>
                </a:spcAft>
                <a:buChar char="•"/>
              </a:pPr>
              <a:r>
                <a:rPr lang="en-US" sz="3600" kern="1200" dirty="0"/>
                <a:t>Nucleus limiting factor</a:t>
              </a:r>
            </a:p>
            <a:p>
              <a:pPr marL="285750" lvl="1" indent="-285750" algn="l" defTabSz="1600200">
                <a:lnSpc>
                  <a:spcPct val="90000"/>
                </a:lnSpc>
                <a:spcBef>
                  <a:spcPct val="0"/>
                </a:spcBef>
                <a:spcAft>
                  <a:spcPct val="15000"/>
                </a:spcAft>
                <a:buChar char="•"/>
              </a:pPr>
              <a:r>
                <a:rPr lang="en-US" sz="3600" kern="1200" dirty="0"/>
                <a:t>Scratch wound assay</a:t>
              </a:r>
            </a:p>
          </p:txBody>
        </p:sp>
      </p:grpSp>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Introduction</a:t>
            </a:r>
          </a:p>
        </p:txBody>
      </p:sp>
      <p:sp>
        <p:nvSpPr>
          <p:cNvPr id="15" name="Slide Number Placeholder 1">
            <a:extLst>
              <a:ext uri="{FF2B5EF4-FFF2-40B4-BE49-F238E27FC236}">
                <a16:creationId xmlns:a16="http://schemas.microsoft.com/office/drawing/2014/main" id="{045F3E62-EBC7-459F-AD8B-DA19499AC18F}"/>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3073283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628075" y="1624636"/>
            <a:ext cx="12561453" cy="4570452"/>
          </a:xfrm>
        </p:spPr>
        <p:txBody>
          <a:bodyPr/>
          <a:lstStyle/>
          <a:p>
            <a:pPr>
              <a:buFont typeface="Wingdings" panose="05000000000000000000" pitchFamily="2" charset="2"/>
              <a:buChar char="Ø"/>
            </a:pPr>
            <a:r>
              <a:rPr lang="en-US" sz="2800" dirty="0"/>
              <a:t>Aim #1</a:t>
            </a:r>
          </a:p>
          <a:p>
            <a:pPr lvl="1">
              <a:buFont typeface="Wingdings" panose="05000000000000000000" pitchFamily="2" charset="2"/>
              <a:buChar char="Ø"/>
            </a:pPr>
            <a:r>
              <a:rPr lang="en-US" sz="2000" dirty="0"/>
              <a:t>Establish a scratch wound assay of cell migration using NIH-3T3 cells</a:t>
            </a:r>
          </a:p>
          <a:p>
            <a:pPr lvl="1">
              <a:buFont typeface="Wingdings" panose="05000000000000000000" pitchFamily="2" charset="2"/>
              <a:buChar char="Ø"/>
            </a:pPr>
            <a:r>
              <a:rPr lang="en-US" sz="2000" dirty="0"/>
              <a:t>Migration quantification and validation</a:t>
            </a:r>
          </a:p>
          <a:p>
            <a:pPr lvl="2">
              <a:buFont typeface="Wingdings" panose="05000000000000000000" pitchFamily="2" charset="2"/>
              <a:buChar char="Ø"/>
            </a:pPr>
            <a:r>
              <a:rPr lang="en-US" sz="2000" dirty="0"/>
              <a:t>Y27632 (myosin contraction inhibition)</a:t>
            </a:r>
          </a:p>
          <a:p>
            <a:pPr lvl="1">
              <a:buFont typeface="Wingdings" panose="05000000000000000000" pitchFamily="2" charset="2"/>
              <a:buChar char="Ø"/>
            </a:pPr>
            <a:endParaRPr lang="en-US" sz="2400" dirty="0"/>
          </a:p>
          <a:p>
            <a:pPr>
              <a:buFont typeface="Wingdings" panose="05000000000000000000" pitchFamily="2" charset="2"/>
              <a:buChar char="Ø"/>
            </a:pPr>
            <a:r>
              <a:rPr lang="en-US" sz="2800" dirty="0"/>
              <a:t>Aim #2</a:t>
            </a:r>
          </a:p>
          <a:p>
            <a:pPr lvl="1">
              <a:buFont typeface="Wingdings" panose="05000000000000000000" pitchFamily="2" charset="2"/>
              <a:buChar char="Ø"/>
            </a:pPr>
            <a:r>
              <a:rPr lang="en-US" sz="2000" dirty="0"/>
              <a:t>Observe how changes to nuclear mechanics affect migration parameters</a:t>
            </a:r>
          </a:p>
          <a:p>
            <a:pPr lvl="1">
              <a:buFont typeface="Wingdings" panose="05000000000000000000" pitchFamily="2" charset="2"/>
              <a:buChar char="Ø"/>
            </a:pPr>
            <a:r>
              <a:rPr lang="en-US" sz="2000" dirty="0"/>
              <a:t>Modify stiffness and chromatin remodeling</a:t>
            </a:r>
          </a:p>
          <a:p>
            <a:pPr lvl="2">
              <a:buFont typeface="Wingdings" panose="05000000000000000000" pitchFamily="2" charset="2"/>
              <a:buChar char="Ø"/>
            </a:pPr>
            <a:r>
              <a:rPr lang="en-US" sz="2000" dirty="0" err="1"/>
              <a:t>Trichostatin</a:t>
            </a:r>
            <a:r>
              <a:rPr lang="en-US" sz="2000" dirty="0"/>
              <a:t> A (HDAC inhibition) and GSK126 (EZH2 inhibition)</a:t>
            </a:r>
          </a:p>
        </p:txBody>
      </p:sp>
      <p:sp>
        <p:nvSpPr>
          <p:cNvPr id="4" name="Slide Number Placeholder 1">
            <a:extLst>
              <a:ext uri="{FF2B5EF4-FFF2-40B4-BE49-F238E27FC236}">
                <a16:creationId xmlns:a16="http://schemas.microsoft.com/office/drawing/2014/main" id="{F4338079-113D-4E41-BD45-52A0244B8274}"/>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3115697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3564022"/>
          </a:xfrm>
        </p:spPr>
        <p:txBody>
          <a:bodyPr/>
          <a:lstStyle/>
          <a:p>
            <a:pPr>
              <a:buFont typeface="Wingdings" panose="05000000000000000000" pitchFamily="2" charset="2"/>
              <a:buChar char="Ø"/>
            </a:pPr>
            <a:r>
              <a:rPr lang="en-US" sz="2800" dirty="0"/>
              <a:t>Aim #3</a:t>
            </a:r>
          </a:p>
          <a:p>
            <a:pPr lvl="1">
              <a:buFont typeface="Wingdings" panose="05000000000000000000" pitchFamily="2" charset="2"/>
              <a:buChar char="Ø"/>
            </a:pPr>
            <a:r>
              <a:rPr lang="en-US" sz="2000" dirty="0"/>
              <a:t>Perform live imaging of the cytoskeleton and nucleus at high resolution to quantify a strain map in the cell monolayer.</a:t>
            </a:r>
            <a:endParaRPr lang="en-US" sz="1400" dirty="0"/>
          </a:p>
          <a:p>
            <a:pPr lvl="2">
              <a:buFont typeface="Wingdings" panose="05000000000000000000" pitchFamily="2" charset="2"/>
              <a:buChar char="Ø"/>
            </a:pPr>
            <a:r>
              <a:rPr lang="en-US" sz="2000" dirty="0" err="1"/>
              <a:t>NucBlue</a:t>
            </a:r>
            <a:r>
              <a:rPr lang="en-US" sz="2000" dirty="0"/>
              <a:t> (nucleus) and </a:t>
            </a:r>
            <a:r>
              <a:rPr lang="en-US" sz="2000" dirty="0" err="1"/>
              <a:t>Lifeact</a:t>
            </a:r>
            <a:r>
              <a:rPr lang="en-US" sz="2000" dirty="0"/>
              <a:t> (actin)</a:t>
            </a:r>
            <a:endParaRPr lang="en-US" sz="2000" dirty="0">
              <a:solidFill>
                <a:srgbClr val="FF0000"/>
              </a:solidFill>
            </a:endParaRPr>
          </a:p>
          <a:p>
            <a:pPr>
              <a:buFont typeface="Wingdings" panose="05000000000000000000" pitchFamily="2" charset="2"/>
              <a:buChar char="Ø"/>
            </a:pPr>
            <a:endParaRPr lang="en-US" sz="2200" dirty="0"/>
          </a:p>
          <a:p>
            <a:pPr>
              <a:buFont typeface="Wingdings" panose="05000000000000000000" pitchFamily="2" charset="2"/>
              <a:buChar char="Ø"/>
            </a:pPr>
            <a:r>
              <a:rPr lang="en-US" sz="2800" dirty="0"/>
              <a:t>Future Work</a:t>
            </a:r>
          </a:p>
          <a:p>
            <a:pPr lvl="1">
              <a:buFont typeface="Wingdings" panose="05000000000000000000" pitchFamily="2" charset="2"/>
              <a:buChar char="Ø"/>
            </a:pPr>
            <a:r>
              <a:rPr lang="en-US" sz="2000" dirty="0"/>
              <a:t>Investigate interactions between nuclear mechanics with substrate mechanics and cell crowding  </a:t>
            </a:r>
          </a:p>
        </p:txBody>
      </p:sp>
      <p:sp>
        <p:nvSpPr>
          <p:cNvPr id="4" name="Slide Number Placeholder 1">
            <a:extLst>
              <a:ext uri="{FF2B5EF4-FFF2-40B4-BE49-F238E27FC236}">
                <a16:creationId xmlns:a16="http://schemas.microsoft.com/office/drawing/2014/main" id="{495CC130-E688-4F31-B01C-B2E1B0474447}"/>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24485161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Fall ‘21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1866391"/>
            <a:ext cx="6028219" cy="3456301"/>
          </a:xfrm>
        </p:spPr>
        <p:txBody>
          <a:bodyPr/>
          <a:lstStyle/>
          <a:p>
            <a:pPr>
              <a:buFont typeface="Wingdings" panose="05000000000000000000" pitchFamily="2" charset="2"/>
              <a:buChar char="Ø"/>
            </a:pPr>
            <a:r>
              <a:rPr lang="en-US" sz="2400" dirty="0"/>
              <a:t>Assay Setup</a:t>
            </a:r>
          </a:p>
          <a:p>
            <a:pPr lvl="1">
              <a:buFont typeface="Wingdings" panose="05000000000000000000" pitchFamily="2" charset="2"/>
              <a:buChar char="Ø"/>
            </a:pPr>
            <a:r>
              <a:rPr lang="en-US" sz="2000" dirty="0"/>
              <a:t>Confluence timing (2-3 days)</a:t>
            </a:r>
          </a:p>
          <a:p>
            <a:pPr lvl="1">
              <a:buFont typeface="Wingdings" panose="05000000000000000000" pitchFamily="2" charset="2"/>
              <a:buChar char="Ø"/>
            </a:pPr>
            <a:r>
              <a:rPr lang="en-US" sz="2000" dirty="0"/>
              <a:t>Scratch Methodology</a:t>
            </a:r>
          </a:p>
          <a:p>
            <a:pPr lvl="1">
              <a:buFont typeface="Wingdings" panose="05000000000000000000" pitchFamily="2" charset="2"/>
              <a:buChar char="Ø"/>
            </a:pPr>
            <a:r>
              <a:rPr lang="en-US" sz="2000" dirty="0"/>
              <a:t>Imaging timeframe (~12 hours)</a:t>
            </a:r>
          </a:p>
          <a:p>
            <a:pPr>
              <a:buFont typeface="Wingdings" panose="05000000000000000000" pitchFamily="2" charset="2"/>
              <a:buChar char="Ø"/>
            </a:pPr>
            <a:r>
              <a:rPr lang="en-US" sz="2400" dirty="0"/>
              <a:t>Cell Staining</a:t>
            </a:r>
          </a:p>
          <a:p>
            <a:pPr lvl="1">
              <a:buFont typeface="Wingdings" panose="05000000000000000000" pitchFamily="2" charset="2"/>
              <a:buChar char="Ø"/>
            </a:pPr>
            <a:r>
              <a:rPr lang="en-US" sz="2000" dirty="0"/>
              <a:t>Fixed: nucleus (DAPI) and actin (phalloidin)</a:t>
            </a:r>
          </a:p>
          <a:p>
            <a:pPr lvl="1">
              <a:buFont typeface="Wingdings" panose="05000000000000000000" pitchFamily="2" charset="2"/>
              <a:buChar char="Ø"/>
            </a:pPr>
            <a:r>
              <a:rPr lang="en-US" sz="2000" dirty="0"/>
              <a:t>Live: nucleus (</a:t>
            </a:r>
            <a:r>
              <a:rPr lang="en-US" sz="2000" dirty="0" err="1"/>
              <a:t>NucBlue</a:t>
            </a:r>
            <a:r>
              <a:rPr lang="en-US" sz="2000" dirty="0"/>
              <a:t>) and actin (</a:t>
            </a:r>
            <a:r>
              <a:rPr lang="en-US" sz="2000" dirty="0" err="1"/>
              <a:t>Lifeact</a:t>
            </a:r>
            <a:r>
              <a:rPr lang="en-US" sz="2000" dirty="0"/>
              <a:t>)</a:t>
            </a:r>
            <a:endParaRPr lang="en-US" sz="2200" dirty="0"/>
          </a:p>
        </p:txBody>
      </p:sp>
      <p:pic>
        <p:nvPicPr>
          <p:cNvPr id="4" name="Picture 3" descr="A picture containing wall, nature, dirty&#10;&#10;Description automatically generated">
            <a:extLst>
              <a:ext uri="{FF2B5EF4-FFF2-40B4-BE49-F238E27FC236}">
                <a16:creationId xmlns:a16="http://schemas.microsoft.com/office/drawing/2014/main" id="{77DC09D6-60DA-4873-A476-939827AF5F82}"/>
              </a:ext>
            </a:extLst>
          </p:cNvPr>
          <p:cNvPicPr>
            <a:picLocks noChangeAspect="1"/>
          </p:cNvPicPr>
          <p:nvPr/>
        </p:nvPicPr>
        <p:blipFill rotWithShape="1">
          <a:blip r:embed="rId3"/>
          <a:srcRect t="17806"/>
          <a:stretch/>
        </p:blipFill>
        <p:spPr>
          <a:xfrm>
            <a:off x="6592558" y="1319315"/>
            <a:ext cx="3563597" cy="5261153"/>
          </a:xfrm>
          <a:prstGeom prst="rect">
            <a:avLst/>
          </a:prstGeom>
        </p:spPr>
      </p:pic>
      <p:pic>
        <p:nvPicPr>
          <p:cNvPr id="5" name="Picture 4" descr="A picture containing grass, outdoor, green, lush&#10;&#10;Description automatically generated">
            <a:extLst>
              <a:ext uri="{FF2B5EF4-FFF2-40B4-BE49-F238E27FC236}">
                <a16:creationId xmlns:a16="http://schemas.microsoft.com/office/drawing/2014/main" id="{EB310D72-3C5F-46CE-BCA3-A5E7E0908B8F}"/>
              </a:ext>
            </a:extLst>
          </p:cNvPr>
          <p:cNvPicPr>
            <a:picLocks noChangeAspect="1"/>
          </p:cNvPicPr>
          <p:nvPr/>
        </p:nvPicPr>
        <p:blipFill>
          <a:blip r:embed="rId4"/>
          <a:stretch>
            <a:fillRect/>
          </a:stretch>
        </p:blipFill>
        <p:spPr>
          <a:xfrm>
            <a:off x="10156155" y="1319315"/>
            <a:ext cx="3552117" cy="5261153"/>
          </a:xfrm>
          <a:prstGeom prst="rect">
            <a:avLst/>
          </a:prstGeom>
        </p:spPr>
      </p:pic>
      <p:sp>
        <p:nvSpPr>
          <p:cNvPr id="6" name="Slide Number Placeholder 1">
            <a:extLst>
              <a:ext uri="{FF2B5EF4-FFF2-40B4-BE49-F238E27FC236}">
                <a16:creationId xmlns:a16="http://schemas.microsoft.com/office/drawing/2014/main" id="{77DDDE3A-AB3B-4F30-B840-EF2D2446401E}"/>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191855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Fall ‘21 Progress</a:t>
            </a:r>
          </a:p>
        </p:txBody>
      </p:sp>
      <p:sp>
        <p:nvSpPr>
          <p:cNvPr id="3" name="Text Placeholder 2">
            <a:extLst>
              <a:ext uri="{FF2B5EF4-FFF2-40B4-BE49-F238E27FC236}">
                <a16:creationId xmlns:a16="http://schemas.microsoft.com/office/drawing/2014/main" id="{5589C62C-1483-4289-8126-E26C1FF169A4}"/>
              </a:ext>
            </a:extLst>
          </p:cNvPr>
          <p:cNvSpPr>
            <a:spLocks noGrp="1"/>
          </p:cNvSpPr>
          <p:nvPr>
            <p:ph type="body" idx="1"/>
          </p:nvPr>
        </p:nvSpPr>
        <p:spPr>
          <a:xfrm>
            <a:off x="628075" y="2081483"/>
            <a:ext cx="6356145" cy="2973091"/>
          </a:xfrm>
        </p:spPr>
        <p:txBody>
          <a:bodyPr/>
          <a:lstStyle/>
          <a:p>
            <a:pPr marL="114300" indent="0">
              <a:buNone/>
            </a:pPr>
            <a:endParaRPr lang="en-US" sz="2200" dirty="0"/>
          </a:p>
          <a:p>
            <a:pPr>
              <a:buFont typeface="Wingdings" panose="05000000000000000000" pitchFamily="2" charset="2"/>
              <a:buChar char="Ø"/>
            </a:pPr>
            <a:r>
              <a:rPr lang="en-US" sz="2400" dirty="0"/>
              <a:t>Image</a:t>
            </a:r>
            <a:r>
              <a:rPr lang="en-US" sz="2000" dirty="0"/>
              <a:t> </a:t>
            </a:r>
            <a:r>
              <a:rPr lang="en-US" sz="2400" dirty="0"/>
              <a:t>Processing</a:t>
            </a:r>
          </a:p>
          <a:p>
            <a:pPr lvl="1">
              <a:buFont typeface="Wingdings" panose="05000000000000000000" pitchFamily="2" charset="2"/>
              <a:buChar char="Ø"/>
            </a:pPr>
            <a:r>
              <a:rPr lang="en-US" sz="2000" dirty="0"/>
              <a:t>Automated cell tracking</a:t>
            </a:r>
          </a:p>
          <a:p>
            <a:pPr lvl="1">
              <a:buFont typeface="Wingdings" panose="05000000000000000000" pitchFamily="2" charset="2"/>
              <a:buChar char="Ø"/>
            </a:pPr>
            <a:r>
              <a:rPr lang="en-US" sz="2000" dirty="0"/>
              <a:t>Path calculations</a:t>
            </a:r>
          </a:p>
          <a:p>
            <a:pPr lvl="1">
              <a:buFont typeface="Wingdings" panose="05000000000000000000" pitchFamily="2" charset="2"/>
              <a:buChar char="Ø"/>
            </a:pPr>
            <a:r>
              <a:rPr lang="en-US" sz="2000" dirty="0"/>
              <a:t>Single well dataset</a:t>
            </a:r>
          </a:p>
          <a:p>
            <a:pPr lvl="1">
              <a:buFont typeface="Wingdings" panose="05000000000000000000" pitchFamily="2" charset="2"/>
              <a:buChar char="Ø"/>
            </a:pPr>
            <a:endParaRPr lang="en-US" sz="2000" dirty="0"/>
          </a:p>
        </p:txBody>
      </p:sp>
      <p:pic>
        <p:nvPicPr>
          <p:cNvPr id="12" name="Picture 11" descr="Background pattern&#10;&#10;Description automatically generated">
            <a:extLst>
              <a:ext uri="{FF2B5EF4-FFF2-40B4-BE49-F238E27FC236}">
                <a16:creationId xmlns:a16="http://schemas.microsoft.com/office/drawing/2014/main" id="{55417C87-C248-492F-80A5-DEA07D34E107}"/>
              </a:ext>
            </a:extLst>
          </p:cNvPr>
          <p:cNvPicPr>
            <a:picLocks noChangeAspect="1"/>
          </p:cNvPicPr>
          <p:nvPr/>
        </p:nvPicPr>
        <p:blipFill>
          <a:blip r:embed="rId5"/>
          <a:stretch>
            <a:fillRect/>
          </a:stretch>
        </p:blipFill>
        <p:spPr>
          <a:xfrm>
            <a:off x="5552396" y="1606697"/>
            <a:ext cx="3894513" cy="5110649"/>
          </a:xfrm>
          <a:prstGeom prst="rect">
            <a:avLst/>
          </a:prstGeom>
        </p:spPr>
      </p:pic>
      <p:pic>
        <p:nvPicPr>
          <p:cNvPr id="14" name="migration_11032021_set 1.czi - migration_11032021_set 1.czi #13 - C=0 (25%) 2021-11-12 12-51-55">
            <a:hlinkClick r:id="" action="ppaction://media"/>
            <a:extLst>
              <a:ext uri="{FF2B5EF4-FFF2-40B4-BE49-F238E27FC236}">
                <a16:creationId xmlns:a16="http://schemas.microsoft.com/office/drawing/2014/main" id="{E8F5D244-5B9C-437D-A679-F08F41E8FFDE}"/>
              </a:ext>
            </a:extLst>
          </p:cNvPr>
          <p:cNvPicPr>
            <a:picLocks noChangeAspect="1"/>
          </p:cNvPicPr>
          <p:nvPr>
            <a:videoFile r:link="rId1"/>
            <p:extLst>
              <p:ext uri="{DAA4B4D4-6D71-4841-9C94-3DE7FCFB9230}">
                <p14:media xmlns:p14="http://schemas.microsoft.com/office/powerpoint/2010/main" r:embed="rId2">
                  <p14:trim st="4987" end="672.2"/>
                </p14:media>
              </p:ext>
            </p:extLst>
          </p:nvPr>
        </p:nvPicPr>
        <p:blipFill rotWithShape="1">
          <a:blip r:embed="rId6"/>
          <a:srcRect l="25785" t="18454" r="19548" b="15943"/>
          <a:stretch/>
        </p:blipFill>
        <p:spPr>
          <a:xfrm>
            <a:off x="9588579" y="1606697"/>
            <a:ext cx="3982150" cy="5110649"/>
          </a:xfrm>
          <a:prstGeom prst="rect">
            <a:avLst/>
          </a:prstGeom>
        </p:spPr>
      </p:pic>
      <p:sp>
        <p:nvSpPr>
          <p:cNvPr id="6" name="Slide Number Placeholder 1">
            <a:extLst>
              <a:ext uri="{FF2B5EF4-FFF2-40B4-BE49-F238E27FC236}">
                <a16:creationId xmlns:a16="http://schemas.microsoft.com/office/drawing/2014/main" id="{75FEEAF4-1CBA-4B30-ABDC-9011A1B0E685}"/>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898237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mediacall" presetSubtype="0" fill="hold" nodeType="withEffect">
                                  <p:stCondLst>
                                    <p:cond delay="0"/>
                                  </p:stCondLst>
                                  <p:childTnLst>
                                    <p:cmd type="call" cmd="playFrom(0.0)">
                                      <p:cBhvr>
                                        <p:cTn id="9" dur="940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mute="1">
                <p:cTn id="15" repeatCount="indefinite" fill="hold" display="0">
                  <p:stCondLst>
                    <p:cond delay="indefinite"/>
                  </p:stCondLst>
                </p:cTn>
                <p:tgtEl>
                  <p:spTgt spid="1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4546-2726-45F2-A2BE-4915748365BB}"/>
              </a:ext>
            </a:extLst>
          </p:cNvPr>
          <p:cNvSpPr>
            <a:spLocks noGrp="1"/>
          </p:cNvSpPr>
          <p:nvPr>
            <p:ph type="title"/>
          </p:nvPr>
        </p:nvSpPr>
        <p:spPr/>
        <p:txBody>
          <a:bodyPr/>
          <a:lstStyle/>
          <a:p>
            <a:r>
              <a:rPr lang="en-US" u="sng" dirty="0"/>
              <a:t>Fall ‘21 Progress</a:t>
            </a:r>
          </a:p>
        </p:txBody>
      </p:sp>
      <p:sp>
        <p:nvSpPr>
          <p:cNvPr id="6" name="Slide Number Placeholder 1">
            <a:extLst>
              <a:ext uri="{FF2B5EF4-FFF2-40B4-BE49-F238E27FC236}">
                <a16:creationId xmlns:a16="http://schemas.microsoft.com/office/drawing/2014/main" id="{75FEEAF4-1CBA-4B30-ABDC-9011A1B0E685}"/>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7</a:t>
            </a:fld>
            <a:endParaRPr lang="en-US" dirty="0">
              <a:solidFill>
                <a:schemeClr val="bg1"/>
              </a:solidFill>
            </a:endParaRPr>
          </a:p>
        </p:txBody>
      </p:sp>
      <p:pic>
        <p:nvPicPr>
          <p:cNvPr id="9" name="Picture 8" descr="Chart, histogram&#10;&#10;Description automatically generated">
            <a:extLst>
              <a:ext uri="{FF2B5EF4-FFF2-40B4-BE49-F238E27FC236}">
                <a16:creationId xmlns:a16="http://schemas.microsoft.com/office/drawing/2014/main" id="{CAB8C41B-C07B-4A2D-9E6F-3FD2A1C1E4FD}"/>
              </a:ext>
            </a:extLst>
          </p:cNvPr>
          <p:cNvPicPr>
            <a:picLocks noChangeAspect="1"/>
          </p:cNvPicPr>
          <p:nvPr/>
        </p:nvPicPr>
        <p:blipFill>
          <a:blip r:embed="rId3"/>
          <a:stretch>
            <a:fillRect/>
          </a:stretch>
        </p:blipFill>
        <p:spPr>
          <a:xfrm>
            <a:off x="7082116" y="2296963"/>
            <a:ext cx="6107412" cy="3477140"/>
          </a:xfrm>
          <a:prstGeom prst="rect">
            <a:avLst/>
          </a:prstGeom>
        </p:spPr>
      </p:pic>
      <p:pic>
        <p:nvPicPr>
          <p:cNvPr id="10" name="Picture 9">
            <a:extLst>
              <a:ext uri="{FF2B5EF4-FFF2-40B4-BE49-F238E27FC236}">
                <a16:creationId xmlns:a16="http://schemas.microsoft.com/office/drawing/2014/main" id="{A8379C4A-E734-4A8D-AB65-23EC177E1D71}"/>
              </a:ext>
            </a:extLst>
          </p:cNvPr>
          <p:cNvPicPr>
            <a:picLocks noChangeAspect="1"/>
          </p:cNvPicPr>
          <p:nvPr/>
        </p:nvPicPr>
        <p:blipFill>
          <a:blip r:embed="rId4"/>
          <a:stretch>
            <a:fillRect/>
          </a:stretch>
        </p:blipFill>
        <p:spPr>
          <a:xfrm>
            <a:off x="513054" y="2296963"/>
            <a:ext cx="6107412" cy="3487103"/>
          </a:xfrm>
          <a:prstGeom prst="rect">
            <a:avLst/>
          </a:prstGeom>
        </p:spPr>
      </p:pic>
    </p:spTree>
    <p:extLst>
      <p:ext uri="{BB962C8B-B14F-4D97-AF65-F5344CB8AC3E}">
        <p14:creationId xmlns:p14="http://schemas.microsoft.com/office/powerpoint/2010/main" val="2776791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Spring ‘22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4385786"/>
          </a:xfrm>
        </p:spPr>
        <p:txBody>
          <a:bodyPr/>
          <a:lstStyle/>
          <a:p>
            <a:pPr>
              <a:buFont typeface="Wingdings" panose="05000000000000000000" pitchFamily="2" charset="2"/>
              <a:buChar char="Ø"/>
            </a:pPr>
            <a:r>
              <a:rPr lang="en-US" sz="2400" dirty="0"/>
              <a:t>Control Data Collection</a:t>
            </a:r>
          </a:p>
          <a:p>
            <a:pPr lvl="1">
              <a:buFont typeface="Wingdings" panose="05000000000000000000" pitchFamily="2" charset="2"/>
              <a:buChar char="Ø"/>
            </a:pPr>
            <a:r>
              <a:rPr lang="en-US" sz="2000" dirty="0"/>
              <a:t>6 well dataset</a:t>
            </a:r>
          </a:p>
          <a:p>
            <a:pPr>
              <a:buFont typeface="Wingdings" panose="05000000000000000000" pitchFamily="2" charset="2"/>
              <a:buChar char="Ø"/>
            </a:pPr>
            <a:endParaRPr lang="en-US" sz="2200" dirty="0"/>
          </a:p>
          <a:p>
            <a:pPr>
              <a:buFont typeface="Wingdings" panose="05000000000000000000" pitchFamily="2" charset="2"/>
              <a:buChar char="Ø"/>
            </a:pPr>
            <a:r>
              <a:rPr lang="en-US" sz="2400" dirty="0"/>
              <a:t>Parameters of Interest </a:t>
            </a:r>
          </a:p>
          <a:p>
            <a:pPr lvl="1">
              <a:buFont typeface="Wingdings" panose="05000000000000000000" pitchFamily="2" charset="2"/>
              <a:buChar char="Ø"/>
            </a:pPr>
            <a:r>
              <a:rPr lang="en-US" sz="2000" dirty="0"/>
              <a:t>Mean Speed</a:t>
            </a:r>
          </a:p>
          <a:p>
            <a:pPr lvl="1">
              <a:buFont typeface="Wingdings" panose="05000000000000000000" pitchFamily="2" charset="2"/>
              <a:buChar char="Ø"/>
            </a:pPr>
            <a:r>
              <a:rPr lang="en-US" sz="2000" dirty="0"/>
              <a:t>Fwd. Progression Linearity</a:t>
            </a:r>
          </a:p>
          <a:p>
            <a:pPr lvl="1">
              <a:buFont typeface="Wingdings" panose="05000000000000000000" pitchFamily="2" charset="2"/>
              <a:buChar char="Ø"/>
            </a:pPr>
            <a:r>
              <a:rPr lang="en-US" sz="2000" dirty="0"/>
              <a:t>Track Displacement</a:t>
            </a:r>
          </a:p>
          <a:p>
            <a:pPr lvl="1">
              <a:buFont typeface="Wingdings" panose="05000000000000000000" pitchFamily="2" charset="2"/>
              <a:buChar char="Ø"/>
            </a:pPr>
            <a:r>
              <a:rPr lang="en-US" sz="2000" dirty="0"/>
              <a:t>Track Distance</a:t>
            </a:r>
          </a:p>
          <a:p>
            <a:pPr>
              <a:buFont typeface="Wingdings" panose="05000000000000000000" pitchFamily="2" charset="2"/>
              <a:buChar char="Ø"/>
            </a:pPr>
            <a:endParaRPr lang="en-US" sz="2000" dirty="0"/>
          </a:p>
        </p:txBody>
      </p:sp>
      <p:pic>
        <p:nvPicPr>
          <p:cNvPr id="5" name="Picture 4" descr="Diagram&#10;&#10;Description automatically generated">
            <a:extLst>
              <a:ext uri="{FF2B5EF4-FFF2-40B4-BE49-F238E27FC236}">
                <a16:creationId xmlns:a16="http://schemas.microsoft.com/office/drawing/2014/main" id="{8B8E8729-8B0A-4C52-A696-77380CCBBB84}"/>
              </a:ext>
            </a:extLst>
          </p:cNvPr>
          <p:cNvPicPr>
            <a:picLocks noChangeAspect="1"/>
          </p:cNvPicPr>
          <p:nvPr/>
        </p:nvPicPr>
        <p:blipFill>
          <a:blip r:embed="rId3"/>
          <a:stretch>
            <a:fillRect/>
          </a:stretch>
        </p:blipFill>
        <p:spPr>
          <a:xfrm>
            <a:off x="5618978" y="1829922"/>
            <a:ext cx="7327473" cy="4527332"/>
          </a:xfrm>
          <a:prstGeom prst="rect">
            <a:avLst/>
          </a:prstGeom>
          <a:ln>
            <a:solidFill>
              <a:srgbClr val="000000"/>
            </a:solidFill>
          </a:ln>
        </p:spPr>
      </p:pic>
      <p:pic>
        <p:nvPicPr>
          <p:cNvPr id="10" name="Picture 9" descr="A picture containing diagram&#10;&#10;Description automatically generated">
            <a:extLst>
              <a:ext uri="{FF2B5EF4-FFF2-40B4-BE49-F238E27FC236}">
                <a16:creationId xmlns:a16="http://schemas.microsoft.com/office/drawing/2014/main" id="{27271993-7F96-4C67-B414-FD3772004E02}"/>
              </a:ext>
            </a:extLst>
          </p:cNvPr>
          <p:cNvPicPr>
            <a:picLocks noChangeAspect="1"/>
          </p:cNvPicPr>
          <p:nvPr/>
        </p:nvPicPr>
        <p:blipFill>
          <a:blip r:embed="rId4"/>
          <a:stretch>
            <a:fillRect/>
          </a:stretch>
        </p:blipFill>
        <p:spPr>
          <a:xfrm>
            <a:off x="5618978" y="1829923"/>
            <a:ext cx="7327473" cy="4527332"/>
          </a:xfrm>
          <a:prstGeom prst="rect">
            <a:avLst/>
          </a:prstGeom>
          <a:ln>
            <a:solidFill>
              <a:srgbClr val="000000"/>
            </a:solidFill>
          </a:ln>
        </p:spPr>
      </p:pic>
      <p:pic>
        <p:nvPicPr>
          <p:cNvPr id="12" name="Picture 11" descr="Diagram&#10;&#10;Description automatically generated">
            <a:extLst>
              <a:ext uri="{FF2B5EF4-FFF2-40B4-BE49-F238E27FC236}">
                <a16:creationId xmlns:a16="http://schemas.microsoft.com/office/drawing/2014/main" id="{5758C487-5F22-4314-9064-994BCE55D462}"/>
              </a:ext>
            </a:extLst>
          </p:cNvPr>
          <p:cNvPicPr>
            <a:picLocks noChangeAspect="1"/>
          </p:cNvPicPr>
          <p:nvPr/>
        </p:nvPicPr>
        <p:blipFill>
          <a:blip r:embed="rId5"/>
          <a:stretch>
            <a:fillRect/>
          </a:stretch>
        </p:blipFill>
        <p:spPr>
          <a:xfrm>
            <a:off x="5618978" y="1829923"/>
            <a:ext cx="7327473" cy="4527332"/>
          </a:xfrm>
          <a:prstGeom prst="rect">
            <a:avLst/>
          </a:prstGeom>
          <a:ln>
            <a:solidFill>
              <a:srgbClr val="000000"/>
            </a:solidFill>
          </a:ln>
        </p:spPr>
      </p:pic>
      <p:pic>
        <p:nvPicPr>
          <p:cNvPr id="14" name="Picture 13" descr="Diagram&#10;&#10;Description automatically generated">
            <a:extLst>
              <a:ext uri="{FF2B5EF4-FFF2-40B4-BE49-F238E27FC236}">
                <a16:creationId xmlns:a16="http://schemas.microsoft.com/office/drawing/2014/main" id="{D897206B-3914-41B0-9E38-EE9BDF3C4D7C}"/>
              </a:ext>
            </a:extLst>
          </p:cNvPr>
          <p:cNvPicPr>
            <a:picLocks noChangeAspect="1"/>
          </p:cNvPicPr>
          <p:nvPr/>
        </p:nvPicPr>
        <p:blipFill>
          <a:blip r:embed="rId6"/>
          <a:stretch>
            <a:fillRect/>
          </a:stretch>
        </p:blipFill>
        <p:spPr>
          <a:xfrm>
            <a:off x="5618978" y="1829923"/>
            <a:ext cx="7327473" cy="4527332"/>
          </a:xfrm>
          <a:prstGeom prst="rect">
            <a:avLst/>
          </a:prstGeom>
          <a:ln>
            <a:solidFill>
              <a:srgbClr val="000000"/>
            </a:solidFill>
          </a:ln>
        </p:spPr>
      </p:pic>
      <p:sp>
        <p:nvSpPr>
          <p:cNvPr id="8" name="Slide Number Placeholder 1">
            <a:extLst>
              <a:ext uri="{FF2B5EF4-FFF2-40B4-BE49-F238E27FC236}">
                <a16:creationId xmlns:a16="http://schemas.microsoft.com/office/drawing/2014/main" id="{71793F01-051C-4409-9741-8318E1E00B70}"/>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545198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Spring ‘22 Progress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2081483"/>
            <a:ext cx="12561453" cy="4832062"/>
          </a:xfrm>
        </p:spPr>
        <p:txBody>
          <a:bodyPr/>
          <a:lstStyle/>
          <a:p>
            <a:pPr>
              <a:buFont typeface="Wingdings" panose="05000000000000000000" pitchFamily="2" charset="2"/>
              <a:buChar char="Ø"/>
            </a:pPr>
            <a:r>
              <a:rPr lang="en-US" sz="2400" dirty="0"/>
              <a:t>Assay Validation</a:t>
            </a:r>
          </a:p>
          <a:p>
            <a:pPr lvl="1">
              <a:buFont typeface="Wingdings" panose="05000000000000000000" pitchFamily="2" charset="2"/>
              <a:buChar char="Ø"/>
            </a:pPr>
            <a:r>
              <a:rPr lang="en-US" sz="2000" dirty="0"/>
              <a:t>Multiple setbacks</a:t>
            </a:r>
          </a:p>
          <a:p>
            <a:pPr lvl="1">
              <a:buFont typeface="Wingdings" panose="05000000000000000000" pitchFamily="2" charset="2"/>
              <a:buChar char="Ø"/>
            </a:pPr>
            <a:r>
              <a:rPr lang="en-US" sz="2000" dirty="0"/>
              <a:t>Well plates: </a:t>
            </a:r>
            <a:r>
              <a:rPr lang="en-US" sz="2000" dirty="0" err="1"/>
              <a:t>ibiTreat</a:t>
            </a:r>
            <a:r>
              <a:rPr lang="en-US" sz="2000" dirty="0"/>
              <a:t> to </a:t>
            </a:r>
            <a:r>
              <a:rPr lang="en-US" sz="2000" dirty="0" err="1"/>
              <a:t>ibi</a:t>
            </a:r>
            <a:r>
              <a:rPr lang="en-US" sz="2000" dirty="0"/>
              <a:t> + collagen</a:t>
            </a:r>
          </a:p>
          <a:p>
            <a:pPr lvl="1">
              <a:buFont typeface="Wingdings" panose="05000000000000000000" pitchFamily="2" charset="2"/>
              <a:buChar char="Ø"/>
            </a:pPr>
            <a:r>
              <a:rPr lang="en-US" sz="2000" dirty="0">
                <a:effectLst/>
                <a:latin typeface="Arial" panose="020B0604020202020204" pitchFamily="34" charset="0"/>
                <a:ea typeface="Calibri" panose="020F0502020204030204" pitchFamily="34" charset="0"/>
                <a:cs typeface="Times New Roman" panose="02020603050405020304" pitchFamily="18" charset="0"/>
              </a:rPr>
              <a:t>Y27632 application (20μM</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Ø"/>
            </a:pPr>
            <a:endParaRPr lang="en-US" sz="2200" dirty="0"/>
          </a:p>
          <a:p>
            <a:pPr>
              <a:buFont typeface="Wingdings" panose="05000000000000000000" pitchFamily="2" charset="2"/>
              <a:buChar char="Ø"/>
            </a:pPr>
            <a:r>
              <a:rPr lang="en-US" sz="2400" dirty="0"/>
              <a:t>Aim 2 Initial Treatments </a:t>
            </a:r>
          </a:p>
          <a:p>
            <a:pPr lvl="1">
              <a:buFont typeface="Wingdings" panose="05000000000000000000" pitchFamily="2" charset="2"/>
              <a:buChar char="Ø"/>
            </a:pPr>
            <a:r>
              <a:rPr lang="en-US" sz="2000" dirty="0">
                <a:effectLst/>
                <a:latin typeface="Arial" panose="020B0604020202020204" pitchFamily="34" charset="0"/>
                <a:ea typeface="Calibri" panose="020F0502020204030204" pitchFamily="34" charset="0"/>
                <a:cs typeface="Times New Roman" panose="02020603050405020304" pitchFamily="18" charset="0"/>
              </a:rPr>
              <a:t>GSK126 (20μM)</a:t>
            </a:r>
            <a:endParaRPr lang="en-US" sz="2000" dirty="0"/>
          </a:p>
          <a:p>
            <a:pPr lvl="1">
              <a:buFont typeface="Wingdings" panose="05000000000000000000" pitchFamily="2" charset="2"/>
              <a:buChar char="Ø"/>
            </a:pPr>
            <a:r>
              <a:rPr lang="en-US" sz="2000" dirty="0" err="1">
                <a:effectLst/>
                <a:latin typeface="Arial" panose="020B0604020202020204" pitchFamily="34" charset="0"/>
                <a:ea typeface="Calibri" panose="020F0502020204030204" pitchFamily="34" charset="0"/>
                <a:cs typeface="Times New Roman" panose="02020603050405020304" pitchFamily="18" charset="0"/>
              </a:rPr>
              <a:t>Trichostatin</a:t>
            </a:r>
            <a:r>
              <a:rPr lang="en-US" sz="2000" dirty="0">
                <a:effectLst/>
                <a:latin typeface="Arial" panose="020B0604020202020204" pitchFamily="34" charset="0"/>
                <a:ea typeface="Calibri" panose="020F0502020204030204" pitchFamily="34" charset="0"/>
                <a:cs typeface="Times New Roman" panose="02020603050405020304" pitchFamily="18" charset="0"/>
              </a:rPr>
              <a:t> A (100 ng/mL)</a:t>
            </a:r>
            <a:endParaRPr lang="en-US" sz="2000" dirty="0"/>
          </a:p>
          <a:p>
            <a:pPr lvl="1">
              <a:buFont typeface="Wingdings" panose="05000000000000000000" pitchFamily="2" charset="2"/>
              <a:buChar char="Ø"/>
            </a:pPr>
            <a:r>
              <a:rPr lang="en-US" sz="2000" dirty="0"/>
              <a:t>Live imaging: 0-, 4-, 21-hours</a:t>
            </a:r>
          </a:p>
          <a:p>
            <a:pPr>
              <a:buFont typeface="Wingdings" panose="05000000000000000000" pitchFamily="2" charset="2"/>
              <a:buChar char="Ø"/>
            </a:pPr>
            <a:endParaRPr lang="en-US" sz="2000" dirty="0"/>
          </a:p>
        </p:txBody>
      </p:sp>
      <p:sp>
        <p:nvSpPr>
          <p:cNvPr id="8" name="Slide Number Placeholder 1">
            <a:extLst>
              <a:ext uri="{FF2B5EF4-FFF2-40B4-BE49-F238E27FC236}">
                <a16:creationId xmlns:a16="http://schemas.microsoft.com/office/drawing/2014/main" id="{71793F01-051C-4409-9741-8318E1E00B70}"/>
              </a:ext>
            </a:extLst>
          </p:cNvPr>
          <p:cNvSpPr>
            <a:spLocks noGrp="1"/>
          </p:cNvSpPr>
          <p:nvPr>
            <p:ph type="sldNum" idx="12"/>
          </p:nvPr>
        </p:nvSpPr>
        <p:spPr>
          <a:xfrm>
            <a:off x="12930251" y="7177552"/>
            <a:ext cx="829200" cy="594900"/>
          </a:xfrm>
        </p:spPr>
        <p:txBody>
          <a:bodyPr/>
          <a:lstStyle/>
          <a:p>
            <a:pPr marL="0" lvl="0" indent="0" algn="r" rtl="0">
              <a:spcBef>
                <a:spcPts val="0"/>
              </a:spcBef>
              <a:spcAft>
                <a:spcPts val="0"/>
              </a:spcAft>
              <a:buNone/>
            </a:pPr>
            <a:fld id="{00000000-1234-1234-1234-123412341234}" type="slidenum">
              <a:rPr lang="en-US" smtClean="0">
                <a:solidFill>
                  <a:schemeClr val="bg1"/>
                </a:solidFill>
              </a:rPr>
              <a:t>9</a:t>
            </a:fld>
            <a:endParaRPr lang="en-US" dirty="0">
              <a:solidFill>
                <a:schemeClr val="bg1"/>
              </a:solidFill>
            </a:endParaRPr>
          </a:p>
        </p:txBody>
      </p:sp>
    </p:spTree>
    <p:extLst>
      <p:ext uri="{BB962C8B-B14F-4D97-AF65-F5344CB8AC3E}">
        <p14:creationId xmlns:p14="http://schemas.microsoft.com/office/powerpoint/2010/main" val="1489804385"/>
      </p:ext>
    </p:extLst>
  </p:cSld>
  <p:clrMapOvr>
    <a:masterClrMapping/>
  </p:clrMapOvr>
  <p:transition>
    <p:fade/>
  </p:transition>
</p:sld>
</file>

<file path=ppt/theme/theme1.xml><?xml version="1.0" encoding="utf-8"?>
<a:theme xmlns:a="http://schemas.openxmlformats.org/drawingml/2006/main" name="Office Theme">
  <a:themeElements>
    <a:clrScheme name="2016 CSU Brand">
      <a:dk1>
        <a:srgbClr val="4E4E50"/>
      </a:dk1>
      <a:lt1>
        <a:srgbClr val="FFFFFF"/>
      </a:lt1>
      <a:dk2>
        <a:srgbClr val="1E4D2B"/>
      </a:dk2>
      <a:lt2>
        <a:srgbClr val="C8C371"/>
      </a:lt2>
      <a:accent1>
        <a:srgbClr val="D9782C"/>
      </a:accent1>
      <a:accent2>
        <a:srgbClr val="C8D744"/>
      </a:accent2>
      <a:accent3>
        <a:srgbClr val="F2EA36"/>
      </a:accent3>
      <a:accent4>
        <a:srgbClr val="12A3B6"/>
      </a:accent4>
      <a:accent5>
        <a:srgbClr val="CC5330"/>
      </a:accent5>
      <a:accent6>
        <a:srgbClr val="105456"/>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7473</TotalTime>
  <Words>1953</Words>
  <Application>Microsoft Office PowerPoint</Application>
  <PresentationFormat>Custom</PresentationFormat>
  <Paragraphs>210</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Libre Franklin</vt:lpstr>
      <vt:lpstr>Wingdings</vt:lpstr>
      <vt:lpstr>Calibri</vt:lpstr>
      <vt:lpstr>Office Theme</vt:lpstr>
      <vt:lpstr>PowerPoint Presentation</vt:lpstr>
      <vt:lpstr>Introduction</vt:lpstr>
      <vt:lpstr>Specific Aims</vt:lpstr>
      <vt:lpstr>Specific Aims</vt:lpstr>
      <vt:lpstr>Fall ‘21 Progress</vt:lpstr>
      <vt:lpstr>Fall ‘21 Progress</vt:lpstr>
      <vt:lpstr>Fall ‘21 Progress</vt:lpstr>
      <vt:lpstr>Spring ‘22 Progress</vt:lpstr>
      <vt:lpstr>Spring ‘22 Progress</vt:lpstr>
      <vt:lpstr>PowerPoint Presentation</vt:lpstr>
      <vt:lpstr>Planned Work</vt:lpstr>
      <vt:lpstr>Initial Timeline</vt:lpstr>
      <vt:lpstr>Revised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3</cp:revision>
  <dcterms:modified xsi:type="dcterms:W3CDTF">2022-04-11T20:12:28Z</dcterms:modified>
</cp:coreProperties>
</file>